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8" r:id="rId3"/>
    <p:sldId id="261" r:id="rId4"/>
    <p:sldId id="260" r:id="rId5"/>
    <p:sldId id="262" r:id="rId6"/>
    <p:sldId id="263" r:id="rId7"/>
    <p:sldId id="259" r:id="rId8"/>
    <p:sldId id="266" r:id="rId9"/>
    <p:sldId id="267" r:id="rId10"/>
    <p:sldId id="268" r:id="rId11"/>
    <p:sldId id="264" r:id="rId12"/>
    <p:sldId id="265" r:id="rId13"/>
    <p:sldId id="269" r:id="rId14"/>
    <p:sldId id="270" r:id="rId15"/>
    <p:sldId id="271" r:id="rId16"/>
    <p:sldId id="272" r:id="rId17"/>
    <p:sldId id="273" r:id="rId18"/>
    <p:sldId id="274" r:id="rId19"/>
    <p:sldId id="275" r:id="rId20"/>
    <p:sldId id="276" r:id="rId21"/>
    <p:sldId id="277" r:id="rId22"/>
    <p:sldId id="278" r:id="rId2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4866" autoAdjust="0"/>
  </p:normalViewPr>
  <p:slideViewPr>
    <p:cSldViewPr snapToGrid="0">
      <p:cViewPr varScale="1">
        <p:scale>
          <a:sx n="59" d="100"/>
          <a:sy n="59" d="100"/>
        </p:scale>
        <p:origin x="11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glielmo Cazzulani" userId="f6b7b5026c92035d" providerId="LiveId" clId="{F128F121-2925-4FD6-AEA5-EA3B91DFF4DB}"/>
    <pc:docChg chg="custSel modSld sldOrd">
      <pc:chgData name="Guglielmo Cazzulani" userId="f6b7b5026c92035d" providerId="LiveId" clId="{F128F121-2925-4FD6-AEA5-EA3B91DFF4DB}" dt="2024-10-11T07:32:49.055" v="1244" actId="20577"/>
      <pc:docMkLst>
        <pc:docMk/>
      </pc:docMkLst>
      <pc:sldChg chg="modSp mod">
        <pc:chgData name="Guglielmo Cazzulani" userId="f6b7b5026c92035d" providerId="LiveId" clId="{F128F121-2925-4FD6-AEA5-EA3B91DFF4DB}" dt="2024-10-11T05:37:48.019" v="9" actId="20577"/>
        <pc:sldMkLst>
          <pc:docMk/>
          <pc:sldMk cId="3370075770" sldId="261"/>
        </pc:sldMkLst>
        <pc:spChg chg="mod">
          <ac:chgData name="Guglielmo Cazzulani" userId="f6b7b5026c92035d" providerId="LiveId" clId="{F128F121-2925-4FD6-AEA5-EA3B91DFF4DB}" dt="2024-10-11T05:37:48.019" v="9" actId="20577"/>
          <ac:spMkLst>
            <pc:docMk/>
            <pc:sldMk cId="3370075770" sldId="261"/>
            <ac:spMk id="3" creationId="{CE119038-380E-DE8C-DF87-6A03A1C591F0}"/>
          </ac:spMkLst>
        </pc:spChg>
      </pc:sldChg>
      <pc:sldChg chg="modSp mod modNotesTx">
        <pc:chgData name="Guglielmo Cazzulani" userId="f6b7b5026c92035d" providerId="LiveId" clId="{F128F121-2925-4FD6-AEA5-EA3B91DFF4DB}" dt="2024-10-11T05:39:25.090" v="140" actId="20577"/>
        <pc:sldMkLst>
          <pc:docMk/>
          <pc:sldMk cId="2061428740" sldId="262"/>
        </pc:sldMkLst>
        <pc:spChg chg="mod">
          <ac:chgData name="Guglielmo Cazzulani" userId="f6b7b5026c92035d" providerId="LiveId" clId="{F128F121-2925-4FD6-AEA5-EA3B91DFF4DB}" dt="2024-10-11T05:38:50.307" v="26" actId="20577"/>
          <ac:spMkLst>
            <pc:docMk/>
            <pc:sldMk cId="2061428740" sldId="262"/>
            <ac:spMk id="3" creationId="{F44441DE-A43B-0154-D63D-410EF3DBCF17}"/>
          </ac:spMkLst>
        </pc:spChg>
      </pc:sldChg>
      <pc:sldChg chg="modSp mod modNotesTx">
        <pc:chgData name="Guglielmo Cazzulani" userId="f6b7b5026c92035d" providerId="LiveId" clId="{F128F121-2925-4FD6-AEA5-EA3B91DFF4DB}" dt="2024-10-11T07:11:59.801" v="230" actId="20577"/>
        <pc:sldMkLst>
          <pc:docMk/>
          <pc:sldMk cId="3613650999" sldId="263"/>
        </pc:sldMkLst>
        <pc:spChg chg="mod">
          <ac:chgData name="Guglielmo Cazzulani" userId="f6b7b5026c92035d" providerId="LiveId" clId="{F128F121-2925-4FD6-AEA5-EA3B91DFF4DB}" dt="2024-10-11T05:40:15.672" v="163" actId="20577"/>
          <ac:spMkLst>
            <pc:docMk/>
            <pc:sldMk cId="3613650999" sldId="263"/>
            <ac:spMk id="3" creationId="{75895D89-23EF-B7E2-1B05-6171559D0167}"/>
          </ac:spMkLst>
        </pc:spChg>
      </pc:sldChg>
      <pc:sldChg chg="modNotesTx">
        <pc:chgData name="Guglielmo Cazzulani" userId="f6b7b5026c92035d" providerId="LiveId" clId="{F128F121-2925-4FD6-AEA5-EA3B91DFF4DB}" dt="2024-10-11T07:32:49.055" v="1244" actId="20577"/>
        <pc:sldMkLst>
          <pc:docMk/>
          <pc:sldMk cId="2080627988" sldId="264"/>
        </pc:sldMkLst>
      </pc:sldChg>
      <pc:sldChg chg="modNotesTx">
        <pc:chgData name="Guglielmo Cazzulani" userId="f6b7b5026c92035d" providerId="LiveId" clId="{F128F121-2925-4FD6-AEA5-EA3B91DFF4DB}" dt="2024-10-11T07:13:08.823" v="393" actId="20577"/>
        <pc:sldMkLst>
          <pc:docMk/>
          <pc:sldMk cId="4121180888" sldId="266"/>
        </pc:sldMkLst>
      </pc:sldChg>
      <pc:sldChg chg="modNotesTx">
        <pc:chgData name="Guglielmo Cazzulani" userId="f6b7b5026c92035d" providerId="LiveId" clId="{F128F121-2925-4FD6-AEA5-EA3B91DFF4DB}" dt="2024-10-11T07:13:27.570" v="396" actId="20577"/>
        <pc:sldMkLst>
          <pc:docMk/>
          <pc:sldMk cId="1758781903" sldId="267"/>
        </pc:sldMkLst>
      </pc:sldChg>
      <pc:sldChg chg="modSp mod ord modNotesTx">
        <pc:chgData name="Guglielmo Cazzulani" userId="f6b7b5026c92035d" providerId="LiveId" clId="{F128F121-2925-4FD6-AEA5-EA3B91DFF4DB}" dt="2024-10-11T07:16:44.819" v="846" actId="5793"/>
        <pc:sldMkLst>
          <pc:docMk/>
          <pc:sldMk cId="2437831562" sldId="268"/>
        </pc:sldMkLst>
        <pc:spChg chg="mod">
          <ac:chgData name="Guglielmo Cazzulani" userId="f6b7b5026c92035d" providerId="LiveId" clId="{F128F121-2925-4FD6-AEA5-EA3B91DFF4DB}" dt="2024-10-11T07:15:07.338" v="484" actId="20577"/>
          <ac:spMkLst>
            <pc:docMk/>
            <pc:sldMk cId="2437831562" sldId="268"/>
            <ac:spMk id="3" creationId="{CF80749F-2AD8-FB34-A594-416D9D6852C0}"/>
          </ac:spMkLst>
        </pc:spChg>
      </pc:sldChg>
      <pc:sldChg chg="modNotesTx">
        <pc:chgData name="Guglielmo Cazzulani" userId="f6b7b5026c92035d" providerId="LiveId" clId="{F128F121-2925-4FD6-AEA5-EA3B91DFF4DB}" dt="2024-10-11T07:32:30.239" v="1229" actId="20577"/>
        <pc:sldMkLst>
          <pc:docMk/>
          <pc:sldMk cId="3201802487" sldId="269"/>
        </pc:sldMkLst>
      </pc:sldChg>
      <pc:sldChg chg="modNotesTx">
        <pc:chgData name="Guglielmo Cazzulani" userId="f6b7b5026c92035d" providerId="LiveId" clId="{F128F121-2925-4FD6-AEA5-EA3B91DFF4DB}" dt="2024-10-11T07:17:42.066" v="929" actId="20577"/>
        <pc:sldMkLst>
          <pc:docMk/>
          <pc:sldMk cId="3868292061" sldId="271"/>
        </pc:sldMkLst>
      </pc:sldChg>
      <pc:sldChg chg="modSp mod">
        <pc:chgData name="Guglielmo Cazzulani" userId="f6b7b5026c92035d" providerId="LiveId" clId="{F128F121-2925-4FD6-AEA5-EA3B91DFF4DB}" dt="2024-10-11T07:18:44.426" v="1036" actId="20577"/>
        <pc:sldMkLst>
          <pc:docMk/>
          <pc:sldMk cId="2240978211" sldId="275"/>
        </pc:sldMkLst>
        <pc:spChg chg="mod">
          <ac:chgData name="Guglielmo Cazzulani" userId="f6b7b5026c92035d" providerId="LiveId" clId="{F128F121-2925-4FD6-AEA5-EA3B91DFF4DB}" dt="2024-10-11T07:18:44.426" v="1036" actId="20577"/>
          <ac:spMkLst>
            <pc:docMk/>
            <pc:sldMk cId="2240978211" sldId="275"/>
            <ac:spMk id="3" creationId="{7CD2FBA2-C0EC-97D9-69C3-C5C6E2237838}"/>
          </ac:spMkLst>
        </pc:spChg>
      </pc:sldChg>
    </pc:docChg>
  </pc:docChgLst>
  <pc:docChgLst>
    <pc:chgData name="Guglielmo Cazzulani" userId="f6b7b5026c92035d" providerId="LiveId" clId="{8EAD1647-D806-4BF2-B7F1-F8C36877492F}"/>
    <pc:docChg chg="undo redo custSel addSld delSld modSld sldOrd">
      <pc:chgData name="Guglielmo Cazzulani" userId="f6b7b5026c92035d" providerId="LiveId" clId="{8EAD1647-D806-4BF2-B7F1-F8C36877492F}" dt="2024-10-09T21:17:59.427" v="3063" actId="20577"/>
      <pc:docMkLst>
        <pc:docMk/>
      </pc:docMkLst>
      <pc:sldChg chg="addSp modSp mod setBg">
        <pc:chgData name="Guglielmo Cazzulani" userId="f6b7b5026c92035d" providerId="LiveId" clId="{8EAD1647-D806-4BF2-B7F1-F8C36877492F}" dt="2024-10-09T21:17:59.427" v="3063" actId="20577"/>
        <pc:sldMkLst>
          <pc:docMk/>
          <pc:sldMk cId="2405988267" sldId="256"/>
        </pc:sldMkLst>
        <pc:spChg chg="mod">
          <ac:chgData name="Guglielmo Cazzulani" userId="f6b7b5026c92035d" providerId="LiveId" clId="{8EAD1647-D806-4BF2-B7F1-F8C36877492F}" dt="2024-10-09T16:27:19.052" v="2364" actId="26606"/>
          <ac:spMkLst>
            <pc:docMk/>
            <pc:sldMk cId="2405988267" sldId="256"/>
            <ac:spMk id="2" creationId="{C7E2157C-26E6-D53E-3907-9777DACDF9DE}"/>
          </ac:spMkLst>
        </pc:spChg>
        <pc:spChg chg="mod">
          <ac:chgData name="Guglielmo Cazzulani" userId="f6b7b5026c92035d" providerId="LiveId" clId="{8EAD1647-D806-4BF2-B7F1-F8C36877492F}" dt="2024-10-09T21:17:59.427" v="3063" actId="20577"/>
          <ac:spMkLst>
            <pc:docMk/>
            <pc:sldMk cId="2405988267" sldId="256"/>
            <ac:spMk id="3" creationId="{51600967-8C08-4921-17B9-BBC200DB542A}"/>
          </ac:spMkLst>
        </pc:spChg>
        <pc:spChg chg="add">
          <ac:chgData name="Guglielmo Cazzulani" userId="f6b7b5026c92035d" providerId="LiveId" clId="{8EAD1647-D806-4BF2-B7F1-F8C36877492F}" dt="2024-10-09T16:27:19.052" v="2364" actId="26606"/>
          <ac:spMkLst>
            <pc:docMk/>
            <pc:sldMk cId="2405988267" sldId="256"/>
            <ac:spMk id="5127" creationId="{657F69E0-C4B0-4BEC-A689-4F8D877F05D4}"/>
          </ac:spMkLst>
        </pc:spChg>
        <pc:spChg chg="add">
          <ac:chgData name="Guglielmo Cazzulani" userId="f6b7b5026c92035d" providerId="LiveId" clId="{8EAD1647-D806-4BF2-B7F1-F8C36877492F}" dt="2024-10-09T16:27:19.052" v="2364" actId="26606"/>
          <ac:spMkLst>
            <pc:docMk/>
            <pc:sldMk cId="2405988267" sldId="256"/>
            <ac:spMk id="5129" creationId="{9F6380B4-6A1C-481E-8408-B4E6C75B9B81}"/>
          </ac:spMkLst>
        </pc:spChg>
        <pc:picChg chg="add mod ord">
          <ac:chgData name="Guglielmo Cazzulani" userId="f6b7b5026c92035d" providerId="LiveId" clId="{8EAD1647-D806-4BF2-B7F1-F8C36877492F}" dt="2024-10-09T16:27:19.052" v="2364" actId="26606"/>
          <ac:picMkLst>
            <pc:docMk/>
            <pc:sldMk cId="2405988267" sldId="256"/>
            <ac:picMk id="5122" creationId="{36DB029B-C0A5-E12E-D926-3FB6D4B68D30}"/>
          </ac:picMkLst>
        </pc:picChg>
      </pc:sldChg>
      <pc:sldChg chg="addSp delSp modSp del ord">
        <pc:chgData name="Guglielmo Cazzulani" userId="f6b7b5026c92035d" providerId="LiveId" clId="{8EAD1647-D806-4BF2-B7F1-F8C36877492F}" dt="2024-10-09T16:26:25.570" v="2362" actId="47"/>
        <pc:sldMkLst>
          <pc:docMk/>
          <pc:sldMk cId="993109880" sldId="257"/>
        </pc:sldMkLst>
        <pc:spChg chg="add mod">
          <ac:chgData name="Guglielmo Cazzulani" userId="f6b7b5026c92035d" providerId="LiveId" clId="{8EAD1647-D806-4BF2-B7F1-F8C36877492F}" dt="2024-10-09T16:25:30.825" v="2351" actId="21"/>
          <ac:spMkLst>
            <pc:docMk/>
            <pc:sldMk cId="993109880" sldId="257"/>
            <ac:spMk id="2" creationId="{BDC1C4B4-FC51-F673-9365-57C8632D5B85}"/>
          </ac:spMkLst>
        </pc:spChg>
        <pc:picChg chg="del">
          <ac:chgData name="Guglielmo Cazzulani" userId="f6b7b5026c92035d" providerId="LiveId" clId="{8EAD1647-D806-4BF2-B7F1-F8C36877492F}" dt="2024-10-09T16:25:30.825" v="2351" actId="21"/>
          <ac:picMkLst>
            <pc:docMk/>
            <pc:sldMk cId="993109880" sldId="257"/>
            <ac:picMk id="1026" creationId="{83ADB65B-BDAA-3357-C677-C915112F670B}"/>
          </ac:picMkLst>
        </pc:picChg>
      </pc:sldChg>
      <pc:sldChg chg="addSp delSp modSp new mod setBg modNotesTx">
        <pc:chgData name="Guglielmo Cazzulani" userId="f6b7b5026c92035d" providerId="LiveId" clId="{8EAD1647-D806-4BF2-B7F1-F8C36877492F}" dt="2024-10-09T16:28:33.929" v="2368" actId="26606"/>
        <pc:sldMkLst>
          <pc:docMk/>
          <pc:sldMk cId="3399460678" sldId="258"/>
        </pc:sldMkLst>
        <pc:spChg chg="mod">
          <ac:chgData name="Guglielmo Cazzulani" userId="f6b7b5026c92035d" providerId="LiveId" clId="{8EAD1647-D806-4BF2-B7F1-F8C36877492F}" dt="2024-10-09T16:28:33.929" v="2368" actId="26606"/>
          <ac:spMkLst>
            <pc:docMk/>
            <pc:sldMk cId="3399460678" sldId="258"/>
            <ac:spMk id="2" creationId="{30074B7B-DFC4-B4BF-2195-C15A77A002C1}"/>
          </ac:spMkLst>
        </pc:spChg>
        <pc:spChg chg="mod">
          <ac:chgData name="Guglielmo Cazzulani" userId="f6b7b5026c92035d" providerId="LiveId" clId="{8EAD1647-D806-4BF2-B7F1-F8C36877492F}" dt="2024-10-09T16:28:33.929" v="2368" actId="26606"/>
          <ac:spMkLst>
            <pc:docMk/>
            <pc:sldMk cId="3399460678" sldId="258"/>
            <ac:spMk id="3" creationId="{7E337117-95BB-D965-2E73-9C081E3495D7}"/>
          </ac:spMkLst>
        </pc:spChg>
        <pc:spChg chg="add del">
          <ac:chgData name="Guglielmo Cazzulani" userId="f6b7b5026c92035d" providerId="LiveId" clId="{8EAD1647-D806-4BF2-B7F1-F8C36877492F}" dt="2024-10-09T16:27:34.548" v="2366" actId="26606"/>
          <ac:spMkLst>
            <pc:docMk/>
            <pc:sldMk cId="3399460678" sldId="258"/>
            <ac:spMk id="9" creationId="{96CF2A2B-0745-440C-9224-C5C6A0A4286F}"/>
          </ac:spMkLst>
        </pc:spChg>
        <pc:spChg chg="add del">
          <ac:chgData name="Guglielmo Cazzulani" userId="f6b7b5026c92035d" providerId="LiveId" clId="{8EAD1647-D806-4BF2-B7F1-F8C36877492F}" dt="2024-10-09T16:27:34.548" v="2366" actId="26606"/>
          <ac:spMkLst>
            <pc:docMk/>
            <pc:sldMk cId="3399460678" sldId="258"/>
            <ac:spMk id="11" creationId="{75BE6D6B-84C9-4D2B-97EB-773B7369EF82}"/>
          </ac:spMkLst>
        </pc:spChg>
        <pc:spChg chg="add">
          <ac:chgData name="Guglielmo Cazzulani" userId="f6b7b5026c92035d" providerId="LiveId" clId="{8EAD1647-D806-4BF2-B7F1-F8C36877492F}" dt="2024-10-09T16:28:33.929" v="2368" actId="26606"/>
          <ac:spMkLst>
            <pc:docMk/>
            <pc:sldMk cId="3399460678" sldId="258"/>
            <ac:spMk id="6151" creationId="{45D37F4E-DDB4-456B-97E0-9937730A039F}"/>
          </ac:spMkLst>
        </pc:spChg>
        <pc:spChg chg="add">
          <ac:chgData name="Guglielmo Cazzulani" userId="f6b7b5026c92035d" providerId="LiveId" clId="{8EAD1647-D806-4BF2-B7F1-F8C36877492F}" dt="2024-10-09T16:28:33.929" v="2368" actId="26606"/>
          <ac:spMkLst>
            <pc:docMk/>
            <pc:sldMk cId="3399460678" sldId="258"/>
            <ac:spMk id="6153" creationId="{B2DD41CD-8F47-4F56-AD12-4E2FF7696987}"/>
          </ac:spMkLst>
        </pc:spChg>
        <pc:picChg chg="add del">
          <ac:chgData name="Guglielmo Cazzulani" userId="f6b7b5026c92035d" providerId="LiveId" clId="{8EAD1647-D806-4BF2-B7F1-F8C36877492F}" dt="2024-10-09T16:27:34.548" v="2366" actId="26606"/>
          <ac:picMkLst>
            <pc:docMk/>
            <pc:sldMk cId="3399460678" sldId="258"/>
            <ac:picMk id="5" creationId="{571C1179-34CE-6451-ED07-A9ACED0B93F8}"/>
          </ac:picMkLst>
        </pc:picChg>
        <pc:picChg chg="add mod">
          <ac:chgData name="Guglielmo Cazzulani" userId="f6b7b5026c92035d" providerId="LiveId" clId="{8EAD1647-D806-4BF2-B7F1-F8C36877492F}" dt="2024-10-09T16:28:33.929" v="2368" actId="26606"/>
          <ac:picMkLst>
            <pc:docMk/>
            <pc:sldMk cId="3399460678" sldId="258"/>
            <ac:picMk id="6146" creationId="{08456897-75B2-A9BF-0E1C-170F2041C32C}"/>
          </ac:picMkLst>
        </pc:picChg>
      </pc:sldChg>
      <pc:sldChg chg="addSp modSp new mod setBg modNotesTx">
        <pc:chgData name="Guglielmo Cazzulani" userId="f6b7b5026c92035d" providerId="LiveId" clId="{8EAD1647-D806-4BF2-B7F1-F8C36877492F}" dt="2024-10-09T16:31:15.589" v="2378" actId="26606"/>
        <pc:sldMkLst>
          <pc:docMk/>
          <pc:sldMk cId="2119896837" sldId="259"/>
        </pc:sldMkLst>
        <pc:spChg chg="mod">
          <ac:chgData name="Guglielmo Cazzulani" userId="f6b7b5026c92035d" providerId="LiveId" clId="{8EAD1647-D806-4BF2-B7F1-F8C36877492F}" dt="2024-10-09T16:31:15.589" v="2378" actId="26606"/>
          <ac:spMkLst>
            <pc:docMk/>
            <pc:sldMk cId="2119896837" sldId="259"/>
            <ac:spMk id="2" creationId="{15362918-3F37-8E58-D337-068B87FCCEEC}"/>
          </ac:spMkLst>
        </pc:spChg>
        <pc:spChg chg="mod">
          <ac:chgData name="Guglielmo Cazzulani" userId="f6b7b5026c92035d" providerId="LiveId" clId="{8EAD1647-D806-4BF2-B7F1-F8C36877492F}" dt="2024-10-09T16:31:15.589" v="2378" actId="26606"/>
          <ac:spMkLst>
            <pc:docMk/>
            <pc:sldMk cId="2119896837" sldId="259"/>
            <ac:spMk id="3" creationId="{7EBD8420-A6E9-6107-D978-C91F03A005E2}"/>
          </ac:spMkLst>
        </pc:spChg>
        <pc:spChg chg="add">
          <ac:chgData name="Guglielmo Cazzulani" userId="f6b7b5026c92035d" providerId="LiveId" clId="{8EAD1647-D806-4BF2-B7F1-F8C36877492F}" dt="2024-10-09T16:31:15.589" v="2378" actId="26606"/>
          <ac:spMkLst>
            <pc:docMk/>
            <pc:sldMk cId="2119896837" sldId="259"/>
            <ac:spMk id="8" creationId="{777A147A-9ED8-46B4-8660-1B3C2AA880B5}"/>
          </ac:spMkLst>
        </pc:spChg>
        <pc:spChg chg="add">
          <ac:chgData name="Guglielmo Cazzulani" userId="f6b7b5026c92035d" providerId="LiveId" clId="{8EAD1647-D806-4BF2-B7F1-F8C36877492F}" dt="2024-10-09T16:31:15.589" v="2378" actId="26606"/>
          <ac:spMkLst>
            <pc:docMk/>
            <pc:sldMk cId="2119896837" sldId="259"/>
            <ac:spMk id="10" creationId="{5D6C15A0-C087-4593-8414-2B4EC1CDC3DE}"/>
          </ac:spMkLst>
        </pc:spChg>
      </pc:sldChg>
      <pc:sldChg chg="addSp delSp modSp new mod setBg modNotesTx">
        <pc:chgData name="Guglielmo Cazzulani" userId="f6b7b5026c92035d" providerId="LiveId" clId="{8EAD1647-D806-4BF2-B7F1-F8C36877492F}" dt="2024-10-09T20:38:01.574" v="2740" actId="26606"/>
        <pc:sldMkLst>
          <pc:docMk/>
          <pc:sldMk cId="2330072044" sldId="260"/>
        </pc:sldMkLst>
        <pc:spChg chg="mod">
          <ac:chgData name="Guglielmo Cazzulani" userId="f6b7b5026c92035d" providerId="LiveId" clId="{8EAD1647-D806-4BF2-B7F1-F8C36877492F}" dt="2024-10-09T20:38:01.574" v="2740" actId="26606"/>
          <ac:spMkLst>
            <pc:docMk/>
            <pc:sldMk cId="2330072044" sldId="260"/>
            <ac:spMk id="2" creationId="{290BCB92-4EAF-6A5B-0210-71A79B1B19C8}"/>
          </ac:spMkLst>
        </pc:spChg>
        <pc:spChg chg="mod">
          <ac:chgData name="Guglielmo Cazzulani" userId="f6b7b5026c92035d" providerId="LiveId" clId="{8EAD1647-D806-4BF2-B7F1-F8C36877492F}" dt="2024-10-09T20:38:01.574" v="2740" actId="26606"/>
          <ac:spMkLst>
            <pc:docMk/>
            <pc:sldMk cId="2330072044" sldId="260"/>
            <ac:spMk id="3" creationId="{B600616F-DD55-BDBF-E82C-FC757CDBE52C}"/>
          </ac:spMkLst>
        </pc:spChg>
        <pc:spChg chg="add del">
          <ac:chgData name="Guglielmo Cazzulani" userId="f6b7b5026c92035d" providerId="LiveId" clId="{8EAD1647-D806-4BF2-B7F1-F8C36877492F}" dt="2024-10-09T20:38:01.574" v="2740" actId="26606"/>
          <ac:spMkLst>
            <pc:docMk/>
            <pc:sldMk cId="2330072044" sldId="260"/>
            <ac:spMk id="8" creationId="{100EDD19-6802-4EC3-95CE-CFFAB042CFD6}"/>
          </ac:spMkLst>
        </pc:spChg>
        <pc:spChg chg="add del">
          <ac:chgData name="Guglielmo Cazzulani" userId="f6b7b5026c92035d" providerId="LiveId" clId="{8EAD1647-D806-4BF2-B7F1-F8C36877492F}" dt="2024-10-09T20:38:01.574" v="2740" actId="26606"/>
          <ac:spMkLst>
            <pc:docMk/>
            <pc:sldMk cId="2330072044" sldId="260"/>
            <ac:spMk id="10" creationId="{DB17E863-922E-4C26-BD64-E8FD41D28661}"/>
          </ac:spMkLst>
        </pc:spChg>
        <pc:spChg chg="add del">
          <ac:chgData name="Guglielmo Cazzulani" userId="f6b7b5026c92035d" providerId="LiveId" clId="{8EAD1647-D806-4BF2-B7F1-F8C36877492F}" dt="2024-10-09T16:25:51.046" v="2354" actId="26606"/>
          <ac:spMkLst>
            <pc:docMk/>
            <pc:sldMk cId="2330072044" sldId="260"/>
            <ac:spMk id="1031" creationId="{3ECBE1F1-D69B-4AFA-ABD5-8E41720EF6DE}"/>
          </ac:spMkLst>
        </pc:spChg>
        <pc:spChg chg="add del">
          <ac:chgData name="Guglielmo Cazzulani" userId="f6b7b5026c92035d" providerId="LiveId" clId="{8EAD1647-D806-4BF2-B7F1-F8C36877492F}" dt="2024-10-09T16:25:51.046" v="2354" actId="26606"/>
          <ac:spMkLst>
            <pc:docMk/>
            <pc:sldMk cId="2330072044" sldId="260"/>
            <ac:spMk id="1033" creationId="{603A6265-E10C-4B85-9C20-E75FCAF9CC63}"/>
          </ac:spMkLst>
        </pc:spChg>
        <pc:spChg chg="add del">
          <ac:chgData name="Guglielmo Cazzulani" userId="f6b7b5026c92035d" providerId="LiveId" clId="{8EAD1647-D806-4BF2-B7F1-F8C36877492F}" dt="2024-10-09T16:25:54.797" v="2356" actId="26606"/>
          <ac:spMkLst>
            <pc:docMk/>
            <pc:sldMk cId="2330072044" sldId="260"/>
            <ac:spMk id="1035" creationId="{9F7D5CDA-D291-4307-BF55-1381FED29634}"/>
          </ac:spMkLst>
        </pc:spChg>
        <pc:spChg chg="add">
          <ac:chgData name="Guglielmo Cazzulani" userId="f6b7b5026c92035d" providerId="LiveId" clId="{8EAD1647-D806-4BF2-B7F1-F8C36877492F}" dt="2024-10-09T20:38:01.574" v="2740" actId="26606"/>
          <ac:spMkLst>
            <pc:docMk/>
            <pc:sldMk cId="2330072044" sldId="260"/>
            <ac:spMk id="12295" creationId="{45D37F4E-DDB4-456B-97E0-9937730A039F}"/>
          </ac:spMkLst>
        </pc:spChg>
        <pc:spChg chg="add">
          <ac:chgData name="Guglielmo Cazzulani" userId="f6b7b5026c92035d" providerId="LiveId" clId="{8EAD1647-D806-4BF2-B7F1-F8C36877492F}" dt="2024-10-09T20:38:01.574" v="2740" actId="26606"/>
          <ac:spMkLst>
            <pc:docMk/>
            <pc:sldMk cId="2330072044" sldId="260"/>
            <ac:spMk id="12297" creationId="{B2DD41CD-8F47-4F56-AD12-4E2FF7696987}"/>
          </ac:spMkLst>
        </pc:spChg>
        <pc:picChg chg="add mod ord">
          <ac:chgData name="Guglielmo Cazzulani" userId="f6b7b5026c92035d" providerId="LiveId" clId="{8EAD1647-D806-4BF2-B7F1-F8C36877492F}" dt="2024-10-09T16:25:55.392" v="2357"/>
          <ac:picMkLst>
            <pc:docMk/>
            <pc:sldMk cId="2330072044" sldId="260"/>
            <ac:picMk id="1026" creationId="{83ADB65B-BDAA-3357-C677-C915112F670B}"/>
          </ac:picMkLst>
        </pc:picChg>
        <pc:picChg chg="add mod">
          <ac:chgData name="Guglielmo Cazzulani" userId="f6b7b5026c92035d" providerId="LiveId" clId="{8EAD1647-D806-4BF2-B7F1-F8C36877492F}" dt="2024-10-09T20:38:01.574" v="2740" actId="26606"/>
          <ac:picMkLst>
            <pc:docMk/>
            <pc:sldMk cId="2330072044" sldId="260"/>
            <ac:picMk id="12290" creationId="{BABB2EB4-FCFB-99DB-E082-71111639AB59}"/>
          </ac:picMkLst>
        </pc:picChg>
      </pc:sldChg>
      <pc:sldChg chg="addSp delSp modSp new mod setBg">
        <pc:chgData name="Guglielmo Cazzulani" userId="f6b7b5026c92035d" providerId="LiveId" clId="{8EAD1647-D806-4BF2-B7F1-F8C36877492F}" dt="2024-10-09T16:30:06.868" v="2374" actId="26606"/>
        <pc:sldMkLst>
          <pc:docMk/>
          <pc:sldMk cId="3370075770" sldId="261"/>
        </pc:sldMkLst>
        <pc:spChg chg="mod">
          <ac:chgData name="Guglielmo Cazzulani" userId="f6b7b5026c92035d" providerId="LiveId" clId="{8EAD1647-D806-4BF2-B7F1-F8C36877492F}" dt="2024-10-09T16:30:06.868" v="2374" actId="26606"/>
          <ac:spMkLst>
            <pc:docMk/>
            <pc:sldMk cId="3370075770" sldId="261"/>
            <ac:spMk id="2" creationId="{06620B86-3B96-6A62-A1DB-BF900EC3D21A}"/>
          </ac:spMkLst>
        </pc:spChg>
        <pc:spChg chg="mod">
          <ac:chgData name="Guglielmo Cazzulani" userId="f6b7b5026c92035d" providerId="LiveId" clId="{8EAD1647-D806-4BF2-B7F1-F8C36877492F}" dt="2024-10-09T16:30:06.868" v="2374" actId="26606"/>
          <ac:spMkLst>
            <pc:docMk/>
            <pc:sldMk cId="3370075770" sldId="261"/>
            <ac:spMk id="3" creationId="{CE119038-380E-DE8C-DF87-6A03A1C591F0}"/>
          </ac:spMkLst>
        </pc:spChg>
        <pc:spChg chg="add del">
          <ac:chgData name="Guglielmo Cazzulani" userId="f6b7b5026c92035d" providerId="LiveId" clId="{8EAD1647-D806-4BF2-B7F1-F8C36877492F}" dt="2024-10-09T16:30:05.584" v="2371" actId="26606"/>
          <ac:spMkLst>
            <pc:docMk/>
            <pc:sldMk cId="3370075770" sldId="261"/>
            <ac:spMk id="7175" creationId="{7FF47CB7-972F-479F-A36D-9E72D26EC8DA}"/>
          </ac:spMkLst>
        </pc:spChg>
        <pc:spChg chg="add del">
          <ac:chgData name="Guglielmo Cazzulani" userId="f6b7b5026c92035d" providerId="LiveId" clId="{8EAD1647-D806-4BF2-B7F1-F8C36877492F}" dt="2024-10-09T16:30:05.584" v="2371" actId="26606"/>
          <ac:spMkLst>
            <pc:docMk/>
            <pc:sldMk cId="3370075770" sldId="261"/>
            <ac:spMk id="7177" creationId="{0D153B68-5844-490D-8E67-F616D6D721CA}"/>
          </ac:spMkLst>
        </pc:spChg>
        <pc:spChg chg="add del">
          <ac:chgData name="Guglielmo Cazzulani" userId="f6b7b5026c92035d" providerId="LiveId" clId="{8EAD1647-D806-4BF2-B7F1-F8C36877492F}" dt="2024-10-09T16:30:05.584" v="2371" actId="26606"/>
          <ac:spMkLst>
            <pc:docMk/>
            <pc:sldMk cId="3370075770" sldId="261"/>
            <ac:spMk id="7179" creationId="{9A0D773F-7A7D-4DBB-9DEA-86BB8B8F4BC8}"/>
          </ac:spMkLst>
        </pc:spChg>
        <pc:spChg chg="add del">
          <ac:chgData name="Guglielmo Cazzulani" userId="f6b7b5026c92035d" providerId="LiveId" clId="{8EAD1647-D806-4BF2-B7F1-F8C36877492F}" dt="2024-10-09T16:30:06.852" v="2373" actId="26606"/>
          <ac:spMkLst>
            <pc:docMk/>
            <pc:sldMk cId="3370075770" sldId="261"/>
            <ac:spMk id="7181" creationId="{F13C74B1-5B17-4795-BED0-7140497B445A}"/>
          </ac:spMkLst>
        </pc:spChg>
        <pc:spChg chg="add del">
          <ac:chgData name="Guglielmo Cazzulani" userId="f6b7b5026c92035d" providerId="LiveId" clId="{8EAD1647-D806-4BF2-B7F1-F8C36877492F}" dt="2024-10-09T16:30:06.852" v="2373" actId="26606"/>
          <ac:spMkLst>
            <pc:docMk/>
            <pc:sldMk cId="3370075770" sldId="261"/>
            <ac:spMk id="7182" creationId="{D4974D33-8DC5-464E-8C6D-BE58F0669C17}"/>
          </ac:spMkLst>
        </pc:spChg>
        <pc:spChg chg="add">
          <ac:chgData name="Guglielmo Cazzulani" userId="f6b7b5026c92035d" providerId="LiveId" clId="{8EAD1647-D806-4BF2-B7F1-F8C36877492F}" dt="2024-10-09T16:30:06.868" v="2374" actId="26606"/>
          <ac:spMkLst>
            <pc:docMk/>
            <pc:sldMk cId="3370075770" sldId="261"/>
            <ac:spMk id="7184" creationId="{45D37F4E-DDB4-456B-97E0-9937730A039F}"/>
          </ac:spMkLst>
        </pc:spChg>
        <pc:spChg chg="add">
          <ac:chgData name="Guglielmo Cazzulani" userId="f6b7b5026c92035d" providerId="LiveId" clId="{8EAD1647-D806-4BF2-B7F1-F8C36877492F}" dt="2024-10-09T16:30:06.868" v="2374" actId="26606"/>
          <ac:spMkLst>
            <pc:docMk/>
            <pc:sldMk cId="3370075770" sldId="261"/>
            <ac:spMk id="7185" creationId="{B2DD41CD-8F47-4F56-AD12-4E2FF7696987}"/>
          </ac:spMkLst>
        </pc:spChg>
        <pc:picChg chg="add mod">
          <ac:chgData name="Guglielmo Cazzulani" userId="f6b7b5026c92035d" providerId="LiveId" clId="{8EAD1647-D806-4BF2-B7F1-F8C36877492F}" dt="2024-10-09T16:30:06.868" v="2374" actId="26606"/>
          <ac:picMkLst>
            <pc:docMk/>
            <pc:sldMk cId="3370075770" sldId="261"/>
            <ac:picMk id="7170" creationId="{3CFF848C-67AF-92BC-8AF4-4455C2DC982E}"/>
          </ac:picMkLst>
        </pc:picChg>
      </pc:sldChg>
      <pc:sldChg chg="addSp delSp modSp new mod setBg">
        <pc:chgData name="Guglielmo Cazzulani" userId="f6b7b5026c92035d" providerId="LiveId" clId="{8EAD1647-D806-4BF2-B7F1-F8C36877492F}" dt="2024-10-09T16:26:06.997" v="2361" actId="26606"/>
        <pc:sldMkLst>
          <pc:docMk/>
          <pc:sldMk cId="2061428740" sldId="262"/>
        </pc:sldMkLst>
        <pc:spChg chg="mod">
          <ac:chgData name="Guglielmo Cazzulani" userId="f6b7b5026c92035d" providerId="LiveId" clId="{8EAD1647-D806-4BF2-B7F1-F8C36877492F}" dt="2024-10-09T16:26:06.997" v="2361" actId="26606"/>
          <ac:spMkLst>
            <pc:docMk/>
            <pc:sldMk cId="2061428740" sldId="262"/>
            <ac:spMk id="2" creationId="{E5DD9581-F5B7-2045-9251-26CD26AD5F4B}"/>
          </ac:spMkLst>
        </pc:spChg>
        <pc:spChg chg="mod ord">
          <ac:chgData name="Guglielmo Cazzulani" userId="f6b7b5026c92035d" providerId="LiveId" clId="{8EAD1647-D806-4BF2-B7F1-F8C36877492F}" dt="2024-10-09T16:26:06.997" v="2361" actId="26606"/>
          <ac:spMkLst>
            <pc:docMk/>
            <pc:sldMk cId="2061428740" sldId="262"/>
            <ac:spMk id="3" creationId="{F44441DE-A43B-0154-D63D-410EF3DBCF17}"/>
          </ac:spMkLst>
        </pc:spChg>
        <pc:spChg chg="add del">
          <ac:chgData name="Guglielmo Cazzulani" userId="f6b7b5026c92035d" providerId="LiveId" clId="{8EAD1647-D806-4BF2-B7F1-F8C36877492F}" dt="2024-10-09T16:26:06.997" v="2360" actId="26606"/>
          <ac:spMkLst>
            <pc:docMk/>
            <pc:sldMk cId="2061428740" sldId="262"/>
            <ac:spMk id="9" creationId="{D380959B-464C-9ED8-C9EB-AB6FC997C1B8}"/>
          </ac:spMkLst>
        </pc:spChg>
        <pc:spChg chg="add del">
          <ac:chgData name="Guglielmo Cazzulani" userId="f6b7b5026c92035d" providerId="LiveId" clId="{8EAD1647-D806-4BF2-B7F1-F8C36877492F}" dt="2024-10-09T16:26:06.997" v="2360" actId="26606"/>
          <ac:spMkLst>
            <pc:docMk/>
            <pc:sldMk cId="2061428740" sldId="262"/>
            <ac:spMk id="11" creationId="{06B83858-ED7D-57B6-6CAA-83168807C43C}"/>
          </ac:spMkLst>
        </pc:spChg>
        <pc:spChg chg="add del">
          <ac:chgData name="Guglielmo Cazzulani" userId="f6b7b5026c92035d" providerId="LiveId" clId="{8EAD1647-D806-4BF2-B7F1-F8C36877492F}" dt="2024-10-09T16:26:06.997" v="2360" actId="26606"/>
          <ac:spMkLst>
            <pc:docMk/>
            <pc:sldMk cId="2061428740" sldId="262"/>
            <ac:spMk id="13" creationId="{FF97FFD4-A8B9-3D4D-1623-7BE467E46A6A}"/>
          </ac:spMkLst>
        </pc:spChg>
        <pc:spChg chg="add">
          <ac:chgData name="Guglielmo Cazzulani" userId="f6b7b5026c92035d" providerId="LiveId" clId="{8EAD1647-D806-4BF2-B7F1-F8C36877492F}" dt="2024-10-09T16:26:06.997" v="2361" actId="26606"/>
          <ac:spMkLst>
            <pc:docMk/>
            <pc:sldMk cId="2061428740" sldId="262"/>
            <ac:spMk id="15" creationId="{9F7D5CDA-D291-4307-BF55-1381FED29634}"/>
          </ac:spMkLst>
        </pc:spChg>
        <pc:picChg chg="add mod">
          <ac:chgData name="Guglielmo Cazzulani" userId="f6b7b5026c92035d" providerId="LiveId" clId="{8EAD1647-D806-4BF2-B7F1-F8C36877492F}" dt="2024-10-09T16:26:06.997" v="2361" actId="26606"/>
          <ac:picMkLst>
            <pc:docMk/>
            <pc:sldMk cId="2061428740" sldId="262"/>
            <ac:picMk id="4" creationId="{7B411892-AF62-D972-C0D4-52CEFAA6C7D6}"/>
          </ac:picMkLst>
        </pc:picChg>
      </pc:sldChg>
      <pc:sldChg chg="addSp modSp new mod setBg modNotesTx">
        <pc:chgData name="Guglielmo Cazzulani" userId="f6b7b5026c92035d" providerId="LiveId" clId="{8EAD1647-D806-4BF2-B7F1-F8C36877492F}" dt="2024-10-09T16:31:02.447" v="2377" actId="26606"/>
        <pc:sldMkLst>
          <pc:docMk/>
          <pc:sldMk cId="3613650999" sldId="263"/>
        </pc:sldMkLst>
        <pc:spChg chg="mod">
          <ac:chgData name="Guglielmo Cazzulani" userId="f6b7b5026c92035d" providerId="LiveId" clId="{8EAD1647-D806-4BF2-B7F1-F8C36877492F}" dt="2024-10-09T16:31:02.447" v="2377" actId="26606"/>
          <ac:spMkLst>
            <pc:docMk/>
            <pc:sldMk cId="3613650999" sldId="263"/>
            <ac:spMk id="2" creationId="{EBEC04AD-60D6-BF0E-AFBA-BA92F5CF7946}"/>
          </ac:spMkLst>
        </pc:spChg>
        <pc:spChg chg="mod">
          <ac:chgData name="Guglielmo Cazzulani" userId="f6b7b5026c92035d" providerId="LiveId" clId="{8EAD1647-D806-4BF2-B7F1-F8C36877492F}" dt="2024-10-09T16:31:02.447" v="2377" actId="26606"/>
          <ac:spMkLst>
            <pc:docMk/>
            <pc:sldMk cId="3613650999" sldId="263"/>
            <ac:spMk id="3" creationId="{75895D89-23EF-B7E2-1B05-6171559D0167}"/>
          </ac:spMkLst>
        </pc:spChg>
        <pc:spChg chg="add">
          <ac:chgData name="Guglielmo Cazzulani" userId="f6b7b5026c92035d" providerId="LiveId" clId="{8EAD1647-D806-4BF2-B7F1-F8C36877492F}" dt="2024-10-09T16:31:02.447" v="2377" actId="26606"/>
          <ac:spMkLst>
            <pc:docMk/>
            <pc:sldMk cId="3613650999" sldId="263"/>
            <ac:spMk id="8199" creationId="{45D37F4E-DDB4-456B-97E0-9937730A039F}"/>
          </ac:spMkLst>
        </pc:spChg>
        <pc:spChg chg="add">
          <ac:chgData name="Guglielmo Cazzulani" userId="f6b7b5026c92035d" providerId="LiveId" clId="{8EAD1647-D806-4BF2-B7F1-F8C36877492F}" dt="2024-10-09T16:31:02.447" v="2377" actId="26606"/>
          <ac:spMkLst>
            <pc:docMk/>
            <pc:sldMk cId="3613650999" sldId="263"/>
            <ac:spMk id="8201" creationId="{B2DD41CD-8F47-4F56-AD12-4E2FF7696987}"/>
          </ac:spMkLst>
        </pc:spChg>
        <pc:picChg chg="add mod">
          <ac:chgData name="Guglielmo Cazzulani" userId="f6b7b5026c92035d" providerId="LiveId" clId="{8EAD1647-D806-4BF2-B7F1-F8C36877492F}" dt="2024-10-09T16:31:02.447" v="2377" actId="26606"/>
          <ac:picMkLst>
            <pc:docMk/>
            <pc:sldMk cId="3613650999" sldId="263"/>
            <ac:picMk id="8194" creationId="{9F35307C-15C3-8365-A998-C1B8B74A2D5C}"/>
          </ac:picMkLst>
        </pc:picChg>
      </pc:sldChg>
      <pc:sldChg chg="addSp delSp modSp new mod setBg">
        <pc:chgData name="Guglielmo Cazzulani" userId="f6b7b5026c92035d" providerId="LiveId" clId="{8EAD1647-D806-4BF2-B7F1-F8C36877492F}" dt="2024-10-09T16:31:58.131" v="2382" actId="26606"/>
        <pc:sldMkLst>
          <pc:docMk/>
          <pc:sldMk cId="2080627988" sldId="264"/>
        </pc:sldMkLst>
        <pc:spChg chg="mod">
          <ac:chgData name="Guglielmo Cazzulani" userId="f6b7b5026c92035d" providerId="LiveId" clId="{8EAD1647-D806-4BF2-B7F1-F8C36877492F}" dt="2024-10-09T16:31:58.131" v="2382" actId="26606"/>
          <ac:spMkLst>
            <pc:docMk/>
            <pc:sldMk cId="2080627988" sldId="264"/>
            <ac:spMk id="2" creationId="{7A6293CD-369D-2437-1A7C-3A01A81FDC8D}"/>
          </ac:spMkLst>
        </pc:spChg>
        <pc:spChg chg="mod ord">
          <ac:chgData name="Guglielmo Cazzulani" userId="f6b7b5026c92035d" providerId="LiveId" clId="{8EAD1647-D806-4BF2-B7F1-F8C36877492F}" dt="2024-10-09T16:31:58.131" v="2382" actId="26606"/>
          <ac:spMkLst>
            <pc:docMk/>
            <pc:sldMk cId="2080627988" sldId="264"/>
            <ac:spMk id="3" creationId="{CF7A1BE9-AB6B-4DC0-1682-D7FA679A91FD}"/>
          </ac:spMkLst>
        </pc:spChg>
        <pc:spChg chg="add del">
          <ac:chgData name="Guglielmo Cazzulani" userId="f6b7b5026c92035d" providerId="LiveId" clId="{8EAD1647-D806-4BF2-B7F1-F8C36877492F}" dt="2024-10-09T16:20:04.084" v="2326" actId="26606"/>
          <ac:spMkLst>
            <pc:docMk/>
            <pc:sldMk cId="2080627988" sldId="264"/>
            <ac:spMk id="2055" creationId="{9F7D5CDA-D291-4307-BF55-1381FED29634}"/>
          </ac:spMkLst>
        </pc:spChg>
        <pc:spChg chg="add del">
          <ac:chgData name="Guglielmo Cazzulani" userId="f6b7b5026c92035d" providerId="LiveId" clId="{8EAD1647-D806-4BF2-B7F1-F8C36877492F}" dt="2024-10-09T16:20:04.084" v="2326" actId="26606"/>
          <ac:spMkLst>
            <pc:docMk/>
            <pc:sldMk cId="2080627988" sldId="264"/>
            <ac:spMk id="2057" creationId="{59B296B9-C5A5-4E4F-9B60-C907B5F1466C}"/>
          </ac:spMkLst>
        </pc:spChg>
        <pc:spChg chg="add del">
          <ac:chgData name="Guglielmo Cazzulani" userId="f6b7b5026c92035d" providerId="LiveId" clId="{8EAD1647-D806-4BF2-B7F1-F8C36877492F}" dt="2024-10-09T16:20:04.084" v="2326" actId="26606"/>
          <ac:spMkLst>
            <pc:docMk/>
            <pc:sldMk cId="2080627988" sldId="264"/>
            <ac:spMk id="2059" creationId="{D0300FD3-5AF1-6305-15FA-9078072672E2}"/>
          </ac:spMkLst>
        </pc:spChg>
        <pc:spChg chg="add del">
          <ac:chgData name="Guglielmo Cazzulani" userId="f6b7b5026c92035d" providerId="LiveId" clId="{8EAD1647-D806-4BF2-B7F1-F8C36877492F}" dt="2024-10-09T16:20:08.223" v="2330" actId="26606"/>
          <ac:spMkLst>
            <pc:docMk/>
            <pc:sldMk cId="2080627988" sldId="264"/>
            <ac:spMk id="2063" creationId="{9F7D5CDA-D291-4307-BF55-1381FED29634}"/>
          </ac:spMkLst>
        </pc:spChg>
        <pc:spChg chg="add del">
          <ac:chgData name="Guglielmo Cazzulani" userId="f6b7b5026c92035d" providerId="LiveId" clId="{8EAD1647-D806-4BF2-B7F1-F8C36877492F}" dt="2024-10-09T16:20:09.656" v="2332" actId="26606"/>
          <ac:spMkLst>
            <pc:docMk/>
            <pc:sldMk cId="2080627988" sldId="264"/>
            <ac:spMk id="2065" creationId="{C0763A76-9F1C-4FC5-82B7-DD475DA461B2}"/>
          </ac:spMkLst>
        </pc:spChg>
        <pc:spChg chg="add del">
          <ac:chgData name="Guglielmo Cazzulani" userId="f6b7b5026c92035d" providerId="LiveId" clId="{8EAD1647-D806-4BF2-B7F1-F8C36877492F}" dt="2024-10-09T16:20:09.656" v="2332" actId="26606"/>
          <ac:spMkLst>
            <pc:docMk/>
            <pc:sldMk cId="2080627988" sldId="264"/>
            <ac:spMk id="2066" creationId="{E81BF4F6-F2CF-4984-9D14-D6966D92F99F}"/>
          </ac:spMkLst>
        </pc:spChg>
        <pc:spChg chg="add del">
          <ac:chgData name="Guglielmo Cazzulani" userId="f6b7b5026c92035d" providerId="LiveId" clId="{8EAD1647-D806-4BF2-B7F1-F8C36877492F}" dt="2024-10-09T16:31:58.131" v="2382" actId="26606"/>
          <ac:spMkLst>
            <pc:docMk/>
            <pc:sldMk cId="2080627988" sldId="264"/>
            <ac:spMk id="2068" creationId="{9F7D5CDA-D291-4307-BF55-1381FED29634}"/>
          </ac:spMkLst>
        </pc:spChg>
        <pc:spChg chg="add">
          <ac:chgData name="Guglielmo Cazzulani" userId="f6b7b5026c92035d" providerId="LiveId" clId="{8EAD1647-D806-4BF2-B7F1-F8C36877492F}" dt="2024-10-09T16:31:58.131" v="2382" actId="26606"/>
          <ac:spMkLst>
            <pc:docMk/>
            <pc:sldMk cId="2080627988" sldId="264"/>
            <ac:spMk id="2073" creationId="{45D37F4E-DDB4-456B-97E0-9937730A039F}"/>
          </ac:spMkLst>
        </pc:spChg>
        <pc:spChg chg="add">
          <ac:chgData name="Guglielmo Cazzulani" userId="f6b7b5026c92035d" providerId="LiveId" clId="{8EAD1647-D806-4BF2-B7F1-F8C36877492F}" dt="2024-10-09T16:31:58.131" v="2382" actId="26606"/>
          <ac:spMkLst>
            <pc:docMk/>
            <pc:sldMk cId="2080627988" sldId="264"/>
            <ac:spMk id="2075" creationId="{B2DD41CD-8F47-4F56-AD12-4E2FF7696987}"/>
          </ac:spMkLst>
        </pc:spChg>
        <pc:picChg chg="add mod ord">
          <ac:chgData name="Guglielmo Cazzulani" userId="f6b7b5026c92035d" providerId="LiveId" clId="{8EAD1647-D806-4BF2-B7F1-F8C36877492F}" dt="2024-10-09T16:31:58.131" v="2382" actId="26606"/>
          <ac:picMkLst>
            <pc:docMk/>
            <pc:sldMk cId="2080627988" sldId="264"/>
            <ac:picMk id="2050" creationId="{AD3858A2-7504-FE1D-618E-A3D4D10C6BC1}"/>
          </ac:picMkLst>
        </pc:picChg>
        <pc:cxnChg chg="add del">
          <ac:chgData name="Guglielmo Cazzulani" userId="f6b7b5026c92035d" providerId="LiveId" clId="{8EAD1647-D806-4BF2-B7F1-F8C36877492F}" dt="2024-10-09T16:20:06.549" v="2328" actId="26606"/>
          <ac:cxnSpMkLst>
            <pc:docMk/>
            <pc:sldMk cId="2080627988" sldId="264"/>
            <ac:cxnSpMk id="2061" creationId="{1503BFE4-729B-D9D0-C17B-501E6AF1127A}"/>
          </ac:cxnSpMkLst>
        </pc:cxnChg>
      </pc:sldChg>
      <pc:sldChg chg="addSp delSp modSp new mod setBg">
        <pc:chgData name="Guglielmo Cazzulani" userId="f6b7b5026c92035d" providerId="LiveId" clId="{8EAD1647-D806-4BF2-B7F1-F8C36877492F}" dt="2024-10-09T16:32:05.123" v="2383" actId="26606"/>
        <pc:sldMkLst>
          <pc:docMk/>
          <pc:sldMk cId="598645058" sldId="265"/>
        </pc:sldMkLst>
        <pc:spChg chg="mod">
          <ac:chgData name="Guglielmo Cazzulani" userId="f6b7b5026c92035d" providerId="LiveId" clId="{8EAD1647-D806-4BF2-B7F1-F8C36877492F}" dt="2024-10-09T16:32:05.123" v="2383" actId="26606"/>
          <ac:spMkLst>
            <pc:docMk/>
            <pc:sldMk cId="598645058" sldId="265"/>
            <ac:spMk id="2" creationId="{4BE1CC39-2BD1-DC31-75D9-C4AD13CD1D5B}"/>
          </ac:spMkLst>
        </pc:spChg>
        <pc:spChg chg="mod">
          <ac:chgData name="Guglielmo Cazzulani" userId="f6b7b5026c92035d" providerId="LiveId" clId="{8EAD1647-D806-4BF2-B7F1-F8C36877492F}" dt="2024-10-09T16:32:05.123" v="2383" actId="26606"/>
          <ac:spMkLst>
            <pc:docMk/>
            <pc:sldMk cId="598645058" sldId="265"/>
            <ac:spMk id="3" creationId="{CED4E06B-2BBD-E645-07B5-32ABC0DD4713}"/>
          </ac:spMkLst>
        </pc:spChg>
        <pc:spChg chg="add del">
          <ac:chgData name="Guglielmo Cazzulani" userId="f6b7b5026c92035d" providerId="LiveId" clId="{8EAD1647-D806-4BF2-B7F1-F8C36877492F}" dt="2024-10-09T16:19:11.298" v="2322" actId="26606"/>
          <ac:spMkLst>
            <pc:docMk/>
            <pc:sldMk cId="598645058" sldId="265"/>
            <ac:spMk id="1031" creationId="{C0763A76-9F1C-4FC5-82B7-DD475DA461B2}"/>
          </ac:spMkLst>
        </pc:spChg>
        <pc:spChg chg="add del">
          <ac:chgData name="Guglielmo Cazzulani" userId="f6b7b5026c92035d" providerId="LiveId" clId="{8EAD1647-D806-4BF2-B7F1-F8C36877492F}" dt="2024-10-09T16:19:11.298" v="2322" actId="26606"/>
          <ac:spMkLst>
            <pc:docMk/>
            <pc:sldMk cId="598645058" sldId="265"/>
            <ac:spMk id="1033" creationId="{E81BF4F6-F2CF-4984-9D14-D6966D92F99F}"/>
          </ac:spMkLst>
        </pc:spChg>
        <pc:spChg chg="add del">
          <ac:chgData name="Guglielmo Cazzulani" userId="f6b7b5026c92035d" providerId="LiveId" clId="{8EAD1647-D806-4BF2-B7F1-F8C36877492F}" dt="2024-10-09T16:32:05.123" v="2383" actId="26606"/>
          <ac:spMkLst>
            <pc:docMk/>
            <pc:sldMk cId="598645058" sldId="265"/>
            <ac:spMk id="1038" creationId="{C0763A76-9F1C-4FC5-82B7-DD475DA461B2}"/>
          </ac:spMkLst>
        </pc:spChg>
        <pc:spChg chg="add del">
          <ac:chgData name="Guglielmo Cazzulani" userId="f6b7b5026c92035d" providerId="LiveId" clId="{8EAD1647-D806-4BF2-B7F1-F8C36877492F}" dt="2024-10-09T16:32:05.123" v="2383" actId="26606"/>
          <ac:spMkLst>
            <pc:docMk/>
            <pc:sldMk cId="598645058" sldId="265"/>
            <ac:spMk id="1040" creationId="{E81BF4F6-F2CF-4984-9D14-D6966D92F99F}"/>
          </ac:spMkLst>
        </pc:spChg>
        <pc:spChg chg="add">
          <ac:chgData name="Guglielmo Cazzulani" userId="f6b7b5026c92035d" providerId="LiveId" clId="{8EAD1647-D806-4BF2-B7F1-F8C36877492F}" dt="2024-10-09T16:32:05.123" v="2383" actId="26606"/>
          <ac:spMkLst>
            <pc:docMk/>
            <pc:sldMk cId="598645058" sldId="265"/>
            <ac:spMk id="1045" creationId="{45D37F4E-DDB4-456B-97E0-9937730A039F}"/>
          </ac:spMkLst>
        </pc:spChg>
        <pc:spChg chg="add">
          <ac:chgData name="Guglielmo Cazzulani" userId="f6b7b5026c92035d" providerId="LiveId" clId="{8EAD1647-D806-4BF2-B7F1-F8C36877492F}" dt="2024-10-09T16:32:05.123" v="2383" actId="26606"/>
          <ac:spMkLst>
            <pc:docMk/>
            <pc:sldMk cId="598645058" sldId="265"/>
            <ac:spMk id="1047" creationId="{B2DD41CD-8F47-4F56-AD12-4E2FF7696987}"/>
          </ac:spMkLst>
        </pc:spChg>
        <pc:picChg chg="add del mod">
          <ac:chgData name="Guglielmo Cazzulani" userId="f6b7b5026c92035d" providerId="LiveId" clId="{8EAD1647-D806-4BF2-B7F1-F8C36877492F}" dt="2024-10-09T16:19:06.148" v="2320" actId="478"/>
          <ac:picMkLst>
            <pc:docMk/>
            <pc:sldMk cId="598645058" sldId="265"/>
            <ac:picMk id="1026" creationId="{7C64BDDB-2098-5160-ED8A-C67AD3192CC8}"/>
          </ac:picMkLst>
        </pc:picChg>
        <pc:picChg chg="add mod">
          <ac:chgData name="Guglielmo Cazzulani" userId="f6b7b5026c92035d" providerId="LiveId" clId="{8EAD1647-D806-4BF2-B7F1-F8C36877492F}" dt="2024-10-09T16:32:05.123" v="2383" actId="26606"/>
          <ac:picMkLst>
            <pc:docMk/>
            <pc:sldMk cId="598645058" sldId="265"/>
            <ac:picMk id="1028" creationId="{F4B44675-1EA1-01AD-4228-E66537ADA8CB}"/>
          </ac:picMkLst>
        </pc:picChg>
      </pc:sldChg>
      <pc:sldChg chg="addSp modSp new mod setBg">
        <pc:chgData name="Guglielmo Cazzulani" userId="f6b7b5026c92035d" providerId="LiveId" clId="{8EAD1647-D806-4BF2-B7F1-F8C36877492F}" dt="2024-10-09T20:43:16.257" v="2742" actId="26606"/>
        <pc:sldMkLst>
          <pc:docMk/>
          <pc:sldMk cId="4121180888" sldId="266"/>
        </pc:sldMkLst>
        <pc:spChg chg="mod">
          <ac:chgData name="Guglielmo Cazzulani" userId="f6b7b5026c92035d" providerId="LiveId" clId="{8EAD1647-D806-4BF2-B7F1-F8C36877492F}" dt="2024-10-09T20:43:16.257" v="2742" actId="26606"/>
          <ac:spMkLst>
            <pc:docMk/>
            <pc:sldMk cId="4121180888" sldId="266"/>
            <ac:spMk id="2" creationId="{17C968A1-397E-17A7-ED3B-D93847D87CEB}"/>
          </ac:spMkLst>
        </pc:spChg>
        <pc:spChg chg="mod ord">
          <ac:chgData name="Guglielmo Cazzulani" userId="f6b7b5026c92035d" providerId="LiveId" clId="{8EAD1647-D806-4BF2-B7F1-F8C36877492F}" dt="2024-10-09T20:43:16.257" v="2742" actId="26606"/>
          <ac:spMkLst>
            <pc:docMk/>
            <pc:sldMk cId="4121180888" sldId="266"/>
            <ac:spMk id="3" creationId="{8924B104-C983-B24B-EC4D-174D887E9764}"/>
          </ac:spMkLst>
        </pc:spChg>
        <pc:spChg chg="add">
          <ac:chgData name="Guglielmo Cazzulani" userId="f6b7b5026c92035d" providerId="LiveId" clId="{8EAD1647-D806-4BF2-B7F1-F8C36877492F}" dt="2024-10-09T20:43:16.257" v="2742" actId="26606"/>
          <ac:spMkLst>
            <pc:docMk/>
            <pc:sldMk cId="4121180888" sldId="266"/>
            <ac:spMk id="13319" creationId="{2C61293E-6EBE-43EF-A52C-9BEBFD7679D4}"/>
          </ac:spMkLst>
        </pc:spChg>
        <pc:spChg chg="add">
          <ac:chgData name="Guglielmo Cazzulani" userId="f6b7b5026c92035d" providerId="LiveId" clId="{8EAD1647-D806-4BF2-B7F1-F8C36877492F}" dt="2024-10-09T20:43:16.257" v="2742" actId="26606"/>
          <ac:spMkLst>
            <pc:docMk/>
            <pc:sldMk cId="4121180888" sldId="266"/>
            <ac:spMk id="13321" creationId="{21540236-BFD5-4A9D-8840-4703E7F76825}"/>
          </ac:spMkLst>
        </pc:spChg>
        <pc:picChg chg="add mod">
          <ac:chgData name="Guglielmo Cazzulani" userId="f6b7b5026c92035d" providerId="LiveId" clId="{8EAD1647-D806-4BF2-B7F1-F8C36877492F}" dt="2024-10-09T20:43:16.257" v="2742" actId="26606"/>
          <ac:picMkLst>
            <pc:docMk/>
            <pc:sldMk cId="4121180888" sldId="266"/>
            <ac:picMk id="13314" creationId="{67C90136-7D5E-7702-84D9-DE77490DADA2}"/>
          </ac:picMkLst>
        </pc:picChg>
      </pc:sldChg>
      <pc:sldChg chg="addSp delSp modSp new mod setBg modNotesTx">
        <pc:chgData name="Guglielmo Cazzulani" userId="f6b7b5026c92035d" providerId="LiveId" clId="{8EAD1647-D806-4BF2-B7F1-F8C36877492F}" dt="2024-10-09T16:31:46.027" v="2380" actId="26606"/>
        <pc:sldMkLst>
          <pc:docMk/>
          <pc:sldMk cId="1758781903" sldId="267"/>
        </pc:sldMkLst>
        <pc:spChg chg="mod">
          <ac:chgData name="Guglielmo Cazzulani" userId="f6b7b5026c92035d" providerId="LiveId" clId="{8EAD1647-D806-4BF2-B7F1-F8C36877492F}" dt="2024-10-09T16:31:46.027" v="2380" actId="26606"/>
          <ac:spMkLst>
            <pc:docMk/>
            <pc:sldMk cId="1758781903" sldId="267"/>
            <ac:spMk id="2" creationId="{DB646F87-3397-34DD-1786-242049181F5D}"/>
          </ac:spMkLst>
        </pc:spChg>
        <pc:spChg chg="mod">
          <ac:chgData name="Guglielmo Cazzulani" userId="f6b7b5026c92035d" providerId="LiveId" clId="{8EAD1647-D806-4BF2-B7F1-F8C36877492F}" dt="2024-10-09T16:31:46.027" v="2380" actId="26606"/>
          <ac:spMkLst>
            <pc:docMk/>
            <pc:sldMk cId="1758781903" sldId="267"/>
            <ac:spMk id="3" creationId="{4ABEAE21-9D04-4C09-1DF3-46863B4D53B0}"/>
          </ac:spMkLst>
        </pc:spChg>
        <pc:spChg chg="add del">
          <ac:chgData name="Guglielmo Cazzulani" userId="f6b7b5026c92035d" providerId="LiveId" clId="{8EAD1647-D806-4BF2-B7F1-F8C36877492F}" dt="2024-10-09T16:31:46.027" v="2380" actId="26606"/>
          <ac:spMkLst>
            <pc:docMk/>
            <pc:sldMk cId="1758781903" sldId="267"/>
            <ac:spMk id="4105" creationId="{3ECBE1F1-D69B-4AFA-ABD5-8E41720EF6DE}"/>
          </ac:spMkLst>
        </pc:spChg>
        <pc:spChg chg="add del">
          <ac:chgData name="Guglielmo Cazzulani" userId="f6b7b5026c92035d" providerId="LiveId" clId="{8EAD1647-D806-4BF2-B7F1-F8C36877492F}" dt="2024-10-09T16:31:46.027" v="2380" actId="26606"/>
          <ac:spMkLst>
            <pc:docMk/>
            <pc:sldMk cId="1758781903" sldId="267"/>
            <ac:spMk id="4107" creationId="{603A6265-E10C-4B85-9C20-E75FCAF9CC63}"/>
          </ac:spMkLst>
        </pc:spChg>
        <pc:spChg chg="add">
          <ac:chgData name="Guglielmo Cazzulani" userId="f6b7b5026c92035d" providerId="LiveId" clId="{8EAD1647-D806-4BF2-B7F1-F8C36877492F}" dt="2024-10-09T16:31:46.027" v="2380" actId="26606"/>
          <ac:spMkLst>
            <pc:docMk/>
            <pc:sldMk cId="1758781903" sldId="267"/>
            <ac:spMk id="4112" creationId="{45D37F4E-DDB4-456B-97E0-9937730A039F}"/>
          </ac:spMkLst>
        </pc:spChg>
        <pc:spChg chg="add">
          <ac:chgData name="Guglielmo Cazzulani" userId="f6b7b5026c92035d" providerId="LiveId" clId="{8EAD1647-D806-4BF2-B7F1-F8C36877492F}" dt="2024-10-09T16:31:46.027" v="2380" actId="26606"/>
          <ac:spMkLst>
            <pc:docMk/>
            <pc:sldMk cId="1758781903" sldId="267"/>
            <ac:spMk id="4114" creationId="{B2DD41CD-8F47-4F56-AD12-4E2FF7696987}"/>
          </ac:spMkLst>
        </pc:spChg>
        <pc:picChg chg="add">
          <ac:chgData name="Guglielmo Cazzulani" userId="f6b7b5026c92035d" providerId="LiveId" clId="{8EAD1647-D806-4BF2-B7F1-F8C36877492F}" dt="2024-10-09T16:24:00.297" v="2347"/>
          <ac:picMkLst>
            <pc:docMk/>
            <pc:sldMk cId="1758781903" sldId="267"/>
            <ac:picMk id="4098" creationId="{A09AB136-2DBD-C507-895D-D925881AC19D}"/>
          </ac:picMkLst>
        </pc:picChg>
        <pc:picChg chg="add mod ord">
          <ac:chgData name="Guglielmo Cazzulani" userId="f6b7b5026c92035d" providerId="LiveId" clId="{8EAD1647-D806-4BF2-B7F1-F8C36877492F}" dt="2024-10-09T16:31:46.027" v="2380" actId="26606"/>
          <ac:picMkLst>
            <pc:docMk/>
            <pc:sldMk cId="1758781903" sldId="267"/>
            <ac:picMk id="4100" creationId="{7D5463A3-7470-8A92-571B-7002BE6AFBE1}"/>
          </ac:picMkLst>
        </pc:picChg>
      </pc:sldChg>
      <pc:sldChg chg="addSp delSp modSp new mod ord setBg">
        <pc:chgData name="Guglielmo Cazzulani" userId="f6b7b5026c92035d" providerId="LiveId" clId="{8EAD1647-D806-4BF2-B7F1-F8C36877492F}" dt="2024-10-09T20:43:36.569" v="2744"/>
        <pc:sldMkLst>
          <pc:docMk/>
          <pc:sldMk cId="2437831562" sldId="268"/>
        </pc:sldMkLst>
        <pc:spChg chg="mod">
          <ac:chgData name="Guglielmo Cazzulani" userId="f6b7b5026c92035d" providerId="LiveId" clId="{8EAD1647-D806-4BF2-B7F1-F8C36877492F}" dt="2024-10-09T16:31:51.651" v="2381" actId="26606"/>
          <ac:spMkLst>
            <pc:docMk/>
            <pc:sldMk cId="2437831562" sldId="268"/>
            <ac:spMk id="2" creationId="{39ADB3AB-E2F0-6AFB-259F-D927B51A0275}"/>
          </ac:spMkLst>
        </pc:spChg>
        <pc:spChg chg="mod">
          <ac:chgData name="Guglielmo Cazzulani" userId="f6b7b5026c92035d" providerId="LiveId" clId="{8EAD1647-D806-4BF2-B7F1-F8C36877492F}" dt="2024-10-09T16:31:51.651" v="2381" actId="26606"/>
          <ac:spMkLst>
            <pc:docMk/>
            <pc:sldMk cId="2437831562" sldId="268"/>
            <ac:spMk id="3" creationId="{CF80749F-2AD8-FB34-A594-416D9D6852C0}"/>
          </ac:spMkLst>
        </pc:spChg>
        <pc:spChg chg="add del">
          <ac:chgData name="Guglielmo Cazzulani" userId="f6b7b5026c92035d" providerId="LiveId" clId="{8EAD1647-D806-4BF2-B7F1-F8C36877492F}" dt="2024-10-09T16:21:28.925" v="2337" actId="26606"/>
          <ac:spMkLst>
            <pc:docMk/>
            <pc:sldMk cId="2437831562" sldId="268"/>
            <ac:spMk id="3079" creationId="{0D05C9B4-B5C9-2D4D-23C9-CEE72646F923}"/>
          </ac:spMkLst>
        </pc:spChg>
        <pc:spChg chg="add del">
          <ac:chgData name="Guglielmo Cazzulani" userId="f6b7b5026c92035d" providerId="LiveId" clId="{8EAD1647-D806-4BF2-B7F1-F8C36877492F}" dt="2024-10-09T16:21:31.347" v="2339" actId="26606"/>
          <ac:spMkLst>
            <pc:docMk/>
            <pc:sldMk cId="2437831562" sldId="268"/>
            <ac:spMk id="3081" creationId="{9F7D5CDA-D291-4307-BF55-1381FED29634}"/>
          </ac:spMkLst>
        </pc:spChg>
        <pc:spChg chg="add del">
          <ac:chgData name="Guglielmo Cazzulani" userId="f6b7b5026c92035d" providerId="LiveId" clId="{8EAD1647-D806-4BF2-B7F1-F8C36877492F}" dt="2024-10-09T16:31:51.651" v="2381" actId="26606"/>
          <ac:spMkLst>
            <pc:docMk/>
            <pc:sldMk cId="2437831562" sldId="268"/>
            <ac:spMk id="3083" creationId="{0D05C9B4-B5C9-2D4D-23C9-CEE72646F923}"/>
          </ac:spMkLst>
        </pc:spChg>
        <pc:spChg chg="add">
          <ac:chgData name="Guglielmo Cazzulani" userId="f6b7b5026c92035d" providerId="LiveId" clId="{8EAD1647-D806-4BF2-B7F1-F8C36877492F}" dt="2024-10-09T16:31:51.651" v="2381" actId="26606"/>
          <ac:spMkLst>
            <pc:docMk/>
            <pc:sldMk cId="2437831562" sldId="268"/>
            <ac:spMk id="3088" creationId="{45D37F4E-DDB4-456B-97E0-9937730A039F}"/>
          </ac:spMkLst>
        </pc:spChg>
        <pc:spChg chg="add">
          <ac:chgData name="Guglielmo Cazzulani" userId="f6b7b5026c92035d" providerId="LiveId" clId="{8EAD1647-D806-4BF2-B7F1-F8C36877492F}" dt="2024-10-09T16:31:51.651" v="2381" actId="26606"/>
          <ac:spMkLst>
            <pc:docMk/>
            <pc:sldMk cId="2437831562" sldId="268"/>
            <ac:spMk id="3090" creationId="{B2DD41CD-8F47-4F56-AD12-4E2FF7696987}"/>
          </ac:spMkLst>
        </pc:spChg>
        <pc:picChg chg="add mod">
          <ac:chgData name="Guglielmo Cazzulani" userId="f6b7b5026c92035d" providerId="LiveId" clId="{8EAD1647-D806-4BF2-B7F1-F8C36877492F}" dt="2024-10-09T16:31:51.651" v="2381" actId="26606"/>
          <ac:picMkLst>
            <pc:docMk/>
            <pc:sldMk cId="2437831562" sldId="268"/>
            <ac:picMk id="3074" creationId="{67DDB7DE-281E-CD58-9332-D9933EA261DC}"/>
          </ac:picMkLst>
        </pc:picChg>
      </pc:sldChg>
      <pc:sldChg chg="addSp delSp modSp new mod setBg modNotesTx">
        <pc:chgData name="Guglielmo Cazzulani" userId="f6b7b5026c92035d" providerId="LiveId" clId="{8EAD1647-D806-4BF2-B7F1-F8C36877492F}" dt="2024-10-09T17:29:30.871" v="2738" actId="26606"/>
        <pc:sldMkLst>
          <pc:docMk/>
          <pc:sldMk cId="3201802487" sldId="269"/>
        </pc:sldMkLst>
        <pc:spChg chg="mod">
          <ac:chgData name="Guglielmo Cazzulani" userId="f6b7b5026c92035d" providerId="LiveId" clId="{8EAD1647-D806-4BF2-B7F1-F8C36877492F}" dt="2024-10-09T17:29:30.871" v="2738" actId="26606"/>
          <ac:spMkLst>
            <pc:docMk/>
            <pc:sldMk cId="3201802487" sldId="269"/>
            <ac:spMk id="2" creationId="{93D4A68B-8704-4E54-2CE3-06DFE8878A3B}"/>
          </ac:spMkLst>
        </pc:spChg>
        <pc:spChg chg="mod ord">
          <ac:chgData name="Guglielmo Cazzulani" userId="f6b7b5026c92035d" providerId="LiveId" clId="{8EAD1647-D806-4BF2-B7F1-F8C36877492F}" dt="2024-10-09T17:29:30.871" v="2738" actId="26606"/>
          <ac:spMkLst>
            <pc:docMk/>
            <pc:sldMk cId="3201802487" sldId="269"/>
            <ac:spMk id="3" creationId="{CF82B60B-70C0-C460-463B-AE3F84B33B26}"/>
          </ac:spMkLst>
        </pc:spChg>
        <pc:spChg chg="add del">
          <ac:chgData name="Guglielmo Cazzulani" userId="f6b7b5026c92035d" providerId="LiveId" clId="{8EAD1647-D806-4BF2-B7F1-F8C36877492F}" dt="2024-10-09T17:29:21.534" v="2733" actId="26606"/>
          <ac:spMkLst>
            <pc:docMk/>
            <pc:sldMk cId="3201802487" sldId="269"/>
            <ac:spMk id="11271" creationId="{3ECBE1F1-D69B-4AFA-ABD5-8E41720EF6DE}"/>
          </ac:spMkLst>
        </pc:spChg>
        <pc:spChg chg="add del">
          <ac:chgData name="Guglielmo Cazzulani" userId="f6b7b5026c92035d" providerId="LiveId" clId="{8EAD1647-D806-4BF2-B7F1-F8C36877492F}" dt="2024-10-09T17:29:21.534" v="2733" actId="26606"/>
          <ac:spMkLst>
            <pc:docMk/>
            <pc:sldMk cId="3201802487" sldId="269"/>
            <ac:spMk id="11273" creationId="{603A6265-E10C-4B85-9C20-E75FCAF9CC63}"/>
          </ac:spMkLst>
        </pc:spChg>
        <pc:spChg chg="add del">
          <ac:chgData name="Guglielmo Cazzulani" userId="f6b7b5026c92035d" providerId="LiveId" clId="{8EAD1647-D806-4BF2-B7F1-F8C36877492F}" dt="2024-10-09T17:29:26.320" v="2735" actId="26606"/>
          <ac:spMkLst>
            <pc:docMk/>
            <pc:sldMk cId="3201802487" sldId="269"/>
            <ac:spMk id="11275" creationId="{43E8FEA2-54EE-4F84-B5DB-A055A7D805EE}"/>
          </ac:spMkLst>
        </pc:spChg>
        <pc:spChg chg="add del">
          <ac:chgData name="Guglielmo Cazzulani" userId="f6b7b5026c92035d" providerId="LiveId" clId="{8EAD1647-D806-4BF2-B7F1-F8C36877492F}" dt="2024-10-09T17:29:26.320" v="2735" actId="26606"/>
          <ac:spMkLst>
            <pc:docMk/>
            <pc:sldMk cId="3201802487" sldId="269"/>
            <ac:spMk id="11276" creationId="{7DE220E6-BA55-4F04-B3C4-F4985F3E77AF}"/>
          </ac:spMkLst>
        </pc:spChg>
        <pc:spChg chg="add del">
          <ac:chgData name="Guglielmo Cazzulani" userId="f6b7b5026c92035d" providerId="LiveId" clId="{8EAD1647-D806-4BF2-B7F1-F8C36877492F}" dt="2024-10-09T17:29:26.320" v="2735" actId="26606"/>
          <ac:spMkLst>
            <pc:docMk/>
            <pc:sldMk cId="3201802487" sldId="269"/>
            <ac:spMk id="11277" creationId="{5AE190BC-D2FD-433E-AB89-0DF68EFD6D09}"/>
          </ac:spMkLst>
        </pc:spChg>
        <pc:spChg chg="add del">
          <ac:chgData name="Guglielmo Cazzulani" userId="f6b7b5026c92035d" providerId="LiveId" clId="{8EAD1647-D806-4BF2-B7F1-F8C36877492F}" dt="2024-10-09T17:29:30.855" v="2737" actId="26606"/>
          <ac:spMkLst>
            <pc:docMk/>
            <pc:sldMk cId="3201802487" sldId="269"/>
            <ac:spMk id="11279" creationId="{45D37F4E-DDB4-456B-97E0-9937730A039F}"/>
          </ac:spMkLst>
        </pc:spChg>
        <pc:spChg chg="add del">
          <ac:chgData name="Guglielmo Cazzulani" userId="f6b7b5026c92035d" providerId="LiveId" clId="{8EAD1647-D806-4BF2-B7F1-F8C36877492F}" dt="2024-10-09T17:29:30.855" v="2737" actId="26606"/>
          <ac:spMkLst>
            <pc:docMk/>
            <pc:sldMk cId="3201802487" sldId="269"/>
            <ac:spMk id="11280" creationId="{B2DD41CD-8F47-4F56-AD12-4E2FF7696987}"/>
          </ac:spMkLst>
        </pc:spChg>
        <pc:spChg chg="add">
          <ac:chgData name="Guglielmo Cazzulani" userId="f6b7b5026c92035d" providerId="LiveId" clId="{8EAD1647-D806-4BF2-B7F1-F8C36877492F}" dt="2024-10-09T17:29:30.871" v="2738" actId="26606"/>
          <ac:spMkLst>
            <pc:docMk/>
            <pc:sldMk cId="3201802487" sldId="269"/>
            <ac:spMk id="11282" creationId="{2C61293E-6EBE-43EF-A52C-9BEBFD7679D4}"/>
          </ac:spMkLst>
        </pc:spChg>
        <pc:spChg chg="add">
          <ac:chgData name="Guglielmo Cazzulani" userId="f6b7b5026c92035d" providerId="LiveId" clId="{8EAD1647-D806-4BF2-B7F1-F8C36877492F}" dt="2024-10-09T17:29:30.871" v="2738" actId="26606"/>
          <ac:spMkLst>
            <pc:docMk/>
            <pc:sldMk cId="3201802487" sldId="269"/>
            <ac:spMk id="11283" creationId="{21540236-BFD5-4A9D-8840-4703E7F76825}"/>
          </ac:spMkLst>
        </pc:spChg>
        <pc:picChg chg="add mod ord">
          <ac:chgData name="Guglielmo Cazzulani" userId="f6b7b5026c92035d" providerId="LiveId" clId="{8EAD1647-D806-4BF2-B7F1-F8C36877492F}" dt="2024-10-09T17:29:30.871" v="2738" actId="26606"/>
          <ac:picMkLst>
            <pc:docMk/>
            <pc:sldMk cId="3201802487" sldId="269"/>
            <ac:picMk id="11266" creationId="{BC5C85D8-5223-BDD6-532C-3CCC3D0FC22A}"/>
          </ac:picMkLst>
        </pc:picChg>
      </pc:sldChg>
      <pc:sldChg chg="addSp delSp modSp new mod setBg modNotesTx">
        <pc:chgData name="Guglielmo Cazzulani" userId="f6b7b5026c92035d" providerId="LiveId" clId="{8EAD1647-D806-4BF2-B7F1-F8C36877492F}" dt="2024-10-09T16:47:37.214" v="2464" actId="6549"/>
        <pc:sldMkLst>
          <pc:docMk/>
          <pc:sldMk cId="2141681225" sldId="270"/>
        </pc:sldMkLst>
        <pc:spChg chg="mod">
          <ac:chgData name="Guglielmo Cazzulani" userId="f6b7b5026c92035d" providerId="LiveId" clId="{8EAD1647-D806-4BF2-B7F1-F8C36877492F}" dt="2024-10-09T16:47:06.429" v="2460" actId="26606"/>
          <ac:spMkLst>
            <pc:docMk/>
            <pc:sldMk cId="2141681225" sldId="270"/>
            <ac:spMk id="2" creationId="{252DD316-1FFF-A84B-E469-352C9E84D238}"/>
          </ac:spMkLst>
        </pc:spChg>
        <pc:spChg chg="mod ord">
          <ac:chgData name="Guglielmo Cazzulani" userId="f6b7b5026c92035d" providerId="LiveId" clId="{8EAD1647-D806-4BF2-B7F1-F8C36877492F}" dt="2024-10-09T16:47:21.351" v="2463" actId="403"/>
          <ac:spMkLst>
            <pc:docMk/>
            <pc:sldMk cId="2141681225" sldId="270"/>
            <ac:spMk id="3" creationId="{1D258435-9025-25F2-E314-ACC78E01CB8E}"/>
          </ac:spMkLst>
        </pc:spChg>
        <pc:spChg chg="add del">
          <ac:chgData name="Guglielmo Cazzulani" userId="f6b7b5026c92035d" providerId="LiveId" clId="{8EAD1647-D806-4BF2-B7F1-F8C36877492F}" dt="2024-10-09T16:47:06.429" v="2460" actId="26606"/>
          <ac:spMkLst>
            <pc:docMk/>
            <pc:sldMk cId="2141681225" sldId="270"/>
            <ac:spMk id="8" creationId="{777A147A-9ED8-46B4-8660-1B3C2AA880B5}"/>
          </ac:spMkLst>
        </pc:spChg>
        <pc:spChg chg="add del">
          <ac:chgData name="Guglielmo Cazzulani" userId="f6b7b5026c92035d" providerId="LiveId" clId="{8EAD1647-D806-4BF2-B7F1-F8C36877492F}" dt="2024-10-09T16:47:06.429" v="2460" actId="26606"/>
          <ac:spMkLst>
            <pc:docMk/>
            <pc:sldMk cId="2141681225" sldId="270"/>
            <ac:spMk id="10" creationId="{5D6C15A0-C087-4593-8414-2B4EC1CDC3DE}"/>
          </ac:spMkLst>
        </pc:spChg>
        <pc:picChg chg="add mod">
          <ac:chgData name="Guglielmo Cazzulani" userId="f6b7b5026c92035d" providerId="LiveId" clId="{8EAD1647-D806-4BF2-B7F1-F8C36877492F}" dt="2024-10-09T16:47:06.429" v="2460" actId="26606"/>
          <ac:picMkLst>
            <pc:docMk/>
            <pc:sldMk cId="2141681225" sldId="270"/>
            <ac:picMk id="9218" creationId="{F19655AA-371F-23A3-1CE3-6ECBFDFE8D1F}"/>
          </ac:picMkLst>
        </pc:picChg>
      </pc:sldChg>
      <pc:sldChg chg="modSp new mod">
        <pc:chgData name="Guglielmo Cazzulani" userId="f6b7b5026c92035d" providerId="LiveId" clId="{8EAD1647-D806-4BF2-B7F1-F8C36877492F}" dt="2024-10-09T16:52:44.051" v="2479" actId="20577"/>
        <pc:sldMkLst>
          <pc:docMk/>
          <pc:sldMk cId="3868292061" sldId="271"/>
        </pc:sldMkLst>
        <pc:spChg chg="mod">
          <ac:chgData name="Guglielmo Cazzulani" userId="f6b7b5026c92035d" providerId="LiveId" clId="{8EAD1647-D806-4BF2-B7F1-F8C36877492F}" dt="2024-10-09T16:52:44.051" v="2479" actId="20577"/>
          <ac:spMkLst>
            <pc:docMk/>
            <pc:sldMk cId="3868292061" sldId="271"/>
            <ac:spMk id="3" creationId="{5B174AFC-C701-8253-E7E6-F7A008F8A221}"/>
          </ac:spMkLst>
        </pc:spChg>
      </pc:sldChg>
      <pc:sldChg chg="addSp delSp modSp new mod setBg modNotesTx">
        <pc:chgData name="Guglielmo Cazzulani" userId="f6b7b5026c92035d" providerId="LiveId" clId="{8EAD1647-D806-4BF2-B7F1-F8C36877492F}" dt="2024-10-09T17:08:04.063" v="2569" actId="20577"/>
        <pc:sldMkLst>
          <pc:docMk/>
          <pc:sldMk cId="2175587719" sldId="272"/>
        </pc:sldMkLst>
        <pc:spChg chg="mod">
          <ac:chgData name="Guglielmo Cazzulani" userId="f6b7b5026c92035d" providerId="LiveId" clId="{8EAD1647-D806-4BF2-B7F1-F8C36877492F}" dt="2024-10-09T17:03:54.913" v="2516" actId="26606"/>
          <ac:spMkLst>
            <pc:docMk/>
            <pc:sldMk cId="2175587719" sldId="272"/>
            <ac:spMk id="2" creationId="{A6BD6FCF-D4B2-A813-0BB2-16BFB5E26374}"/>
          </ac:spMkLst>
        </pc:spChg>
        <pc:spChg chg="mod">
          <ac:chgData name="Guglielmo Cazzulani" userId="f6b7b5026c92035d" providerId="LiveId" clId="{8EAD1647-D806-4BF2-B7F1-F8C36877492F}" dt="2024-10-09T17:04:10.535" v="2520" actId="27636"/>
          <ac:spMkLst>
            <pc:docMk/>
            <pc:sldMk cId="2175587719" sldId="272"/>
            <ac:spMk id="3" creationId="{0DB30E70-E79B-BF14-0AAE-B7D6F34856EA}"/>
          </ac:spMkLst>
        </pc:spChg>
        <pc:spChg chg="add del">
          <ac:chgData name="Guglielmo Cazzulani" userId="f6b7b5026c92035d" providerId="LiveId" clId="{8EAD1647-D806-4BF2-B7F1-F8C36877492F}" dt="2024-10-09T17:03:54.898" v="2515" actId="26606"/>
          <ac:spMkLst>
            <pc:docMk/>
            <pc:sldMk cId="2175587719" sldId="272"/>
            <ac:spMk id="10247" creationId="{F13C74B1-5B17-4795-BED0-7140497B445A}"/>
          </ac:spMkLst>
        </pc:spChg>
        <pc:spChg chg="add del">
          <ac:chgData name="Guglielmo Cazzulani" userId="f6b7b5026c92035d" providerId="LiveId" clId="{8EAD1647-D806-4BF2-B7F1-F8C36877492F}" dt="2024-10-09T17:03:54.898" v="2515" actId="26606"/>
          <ac:spMkLst>
            <pc:docMk/>
            <pc:sldMk cId="2175587719" sldId="272"/>
            <ac:spMk id="10249" creationId="{D4974D33-8DC5-464E-8C6D-BE58F0669C17}"/>
          </ac:spMkLst>
        </pc:spChg>
        <pc:spChg chg="add">
          <ac:chgData name="Guglielmo Cazzulani" userId="f6b7b5026c92035d" providerId="LiveId" clId="{8EAD1647-D806-4BF2-B7F1-F8C36877492F}" dt="2024-10-09T17:03:54.913" v="2516" actId="26606"/>
          <ac:spMkLst>
            <pc:docMk/>
            <pc:sldMk cId="2175587719" sldId="272"/>
            <ac:spMk id="10251" creationId="{3ECBE1F1-D69B-4AFA-ABD5-8E41720EF6DE}"/>
          </ac:spMkLst>
        </pc:spChg>
        <pc:spChg chg="add">
          <ac:chgData name="Guglielmo Cazzulani" userId="f6b7b5026c92035d" providerId="LiveId" clId="{8EAD1647-D806-4BF2-B7F1-F8C36877492F}" dt="2024-10-09T17:03:54.913" v="2516" actId="26606"/>
          <ac:spMkLst>
            <pc:docMk/>
            <pc:sldMk cId="2175587719" sldId="272"/>
            <ac:spMk id="10252" creationId="{603A6265-E10C-4B85-9C20-E75FCAF9CC63}"/>
          </ac:spMkLst>
        </pc:spChg>
        <pc:picChg chg="add mod ord">
          <ac:chgData name="Guglielmo Cazzulani" userId="f6b7b5026c92035d" providerId="LiveId" clId="{8EAD1647-D806-4BF2-B7F1-F8C36877492F}" dt="2024-10-09T17:03:54.913" v="2516" actId="26606"/>
          <ac:picMkLst>
            <pc:docMk/>
            <pc:sldMk cId="2175587719" sldId="272"/>
            <ac:picMk id="10242" creationId="{F1456B87-5F2F-8F06-1B8B-59D1A56E9B41}"/>
          </ac:picMkLst>
        </pc:picChg>
      </pc:sldChg>
      <pc:sldChg chg="addSp modSp new mod setBg modNotesTx">
        <pc:chgData name="Guglielmo Cazzulani" userId="f6b7b5026c92035d" providerId="LiveId" clId="{8EAD1647-D806-4BF2-B7F1-F8C36877492F}" dt="2024-10-09T20:45:05.675" v="2746" actId="26606"/>
        <pc:sldMkLst>
          <pc:docMk/>
          <pc:sldMk cId="3997042296" sldId="273"/>
        </pc:sldMkLst>
        <pc:spChg chg="mod">
          <ac:chgData name="Guglielmo Cazzulani" userId="f6b7b5026c92035d" providerId="LiveId" clId="{8EAD1647-D806-4BF2-B7F1-F8C36877492F}" dt="2024-10-09T20:45:05.675" v="2746" actId="26606"/>
          <ac:spMkLst>
            <pc:docMk/>
            <pc:sldMk cId="3997042296" sldId="273"/>
            <ac:spMk id="2" creationId="{64148958-C167-980A-7935-C8A96CD5C7F8}"/>
          </ac:spMkLst>
        </pc:spChg>
        <pc:spChg chg="mod ord">
          <ac:chgData name="Guglielmo Cazzulani" userId="f6b7b5026c92035d" providerId="LiveId" clId="{8EAD1647-D806-4BF2-B7F1-F8C36877492F}" dt="2024-10-09T20:45:05.675" v="2746" actId="26606"/>
          <ac:spMkLst>
            <pc:docMk/>
            <pc:sldMk cId="3997042296" sldId="273"/>
            <ac:spMk id="3" creationId="{EADE0DB8-133E-DD9D-7BB5-053F23029CF3}"/>
          </ac:spMkLst>
        </pc:spChg>
        <pc:spChg chg="add">
          <ac:chgData name="Guglielmo Cazzulani" userId="f6b7b5026c92035d" providerId="LiveId" clId="{8EAD1647-D806-4BF2-B7F1-F8C36877492F}" dt="2024-10-09T20:45:05.675" v="2746" actId="26606"/>
          <ac:spMkLst>
            <pc:docMk/>
            <pc:sldMk cId="3997042296" sldId="273"/>
            <ac:spMk id="14343" creationId="{2C61293E-6EBE-43EF-A52C-9BEBFD7679D4}"/>
          </ac:spMkLst>
        </pc:spChg>
        <pc:spChg chg="add">
          <ac:chgData name="Guglielmo Cazzulani" userId="f6b7b5026c92035d" providerId="LiveId" clId="{8EAD1647-D806-4BF2-B7F1-F8C36877492F}" dt="2024-10-09T20:45:05.675" v="2746" actId="26606"/>
          <ac:spMkLst>
            <pc:docMk/>
            <pc:sldMk cId="3997042296" sldId="273"/>
            <ac:spMk id="14345" creationId="{21540236-BFD5-4A9D-8840-4703E7F76825}"/>
          </ac:spMkLst>
        </pc:spChg>
        <pc:picChg chg="add mod">
          <ac:chgData name="Guglielmo Cazzulani" userId="f6b7b5026c92035d" providerId="LiveId" clId="{8EAD1647-D806-4BF2-B7F1-F8C36877492F}" dt="2024-10-09T20:45:05.675" v="2746" actId="26606"/>
          <ac:picMkLst>
            <pc:docMk/>
            <pc:sldMk cId="3997042296" sldId="273"/>
            <ac:picMk id="14338" creationId="{BF3B4590-6962-D2B4-A70E-025BD7FE780E}"/>
          </ac:picMkLst>
        </pc:picChg>
      </pc:sldChg>
      <pc:sldChg chg="addSp modSp new mod setBg">
        <pc:chgData name="Guglielmo Cazzulani" userId="f6b7b5026c92035d" providerId="LiveId" clId="{8EAD1647-D806-4BF2-B7F1-F8C36877492F}" dt="2024-10-09T20:47:14.560" v="2748" actId="26606"/>
        <pc:sldMkLst>
          <pc:docMk/>
          <pc:sldMk cId="2955261704" sldId="274"/>
        </pc:sldMkLst>
        <pc:spChg chg="mod">
          <ac:chgData name="Guglielmo Cazzulani" userId="f6b7b5026c92035d" providerId="LiveId" clId="{8EAD1647-D806-4BF2-B7F1-F8C36877492F}" dt="2024-10-09T20:47:14.560" v="2748" actId="26606"/>
          <ac:spMkLst>
            <pc:docMk/>
            <pc:sldMk cId="2955261704" sldId="274"/>
            <ac:spMk id="2" creationId="{19319A01-049B-3F8D-131C-998FEB98CA41}"/>
          </ac:spMkLst>
        </pc:spChg>
        <pc:spChg chg="mod ord">
          <ac:chgData name="Guglielmo Cazzulani" userId="f6b7b5026c92035d" providerId="LiveId" clId="{8EAD1647-D806-4BF2-B7F1-F8C36877492F}" dt="2024-10-09T20:47:14.560" v="2748" actId="26606"/>
          <ac:spMkLst>
            <pc:docMk/>
            <pc:sldMk cId="2955261704" sldId="274"/>
            <ac:spMk id="3" creationId="{BB38B5E3-DF3C-B1F2-C5D7-B2BC2948437D}"/>
          </ac:spMkLst>
        </pc:spChg>
        <pc:spChg chg="add">
          <ac:chgData name="Guglielmo Cazzulani" userId="f6b7b5026c92035d" providerId="LiveId" clId="{8EAD1647-D806-4BF2-B7F1-F8C36877492F}" dt="2024-10-09T20:47:14.560" v="2748" actId="26606"/>
          <ac:spMkLst>
            <pc:docMk/>
            <pc:sldMk cId="2955261704" sldId="274"/>
            <ac:spMk id="15367" creationId="{2C61293E-6EBE-43EF-A52C-9BEBFD7679D4}"/>
          </ac:spMkLst>
        </pc:spChg>
        <pc:spChg chg="add">
          <ac:chgData name="Guglielmo Cazzulani" userId="f6b7b5026c92035d" providerId="LiveId" clId="{8EAD1647-D806-4BF2-B7F1-F8C36877492F}" dt="2024-10-09T20:47:14.560" v="2748" actId="26606"/>
          <ac:spMkLst>
            <pc:docMk/>
            <pc:sldMk cId="2955261704" sldId="274"/>
            <ac:spMk id="15369" creationId="{21540236-BFD5-4A9D-8840-4703E7F76825}"/>
          </ac:spMkLst>
        </pc:spChg>
        <pc:picChg chg="add mod">
          <ac:chgData name="Guglielmo Cazzulani" userId="f6b7b5026c92035d" providerId="LiveId" clId="{8EAD1647-D806-4BF2-B7F1-F8C36877492F}" dt="2024-10-09T20:47:14.560" v="2748" actId="26606"/>
          <ac:picMkLst>
            <pc:docMk/>
            <pc:sldMk cId="2955261704" sldId="274"/>
            <ac:picMk id="15362" creationId="{F4AA7F08-D4CB-8BE2-EE09-5F763DB9D939}"/>
          </ac:picMkLst>
        </pc:picChg>
      </pc:sldChg>
      <pc:sldChg chg="addSp modSp new mod setBg">
        <pc:chgData name="Guglielmo Cazzulani" userId="f6b7b5026c92035d" providerId="LiveId" clId="{8EAD1647-D806-4BF2-B7F1-F8C36877492F}" dt="2024-10-09T21:10:38.041" v="3046" actId="20577"/>
        <pc:sldMkLst>
          <pc:docMk/>
          <pc:sldMk cId="2240978211" sldId="275"/>
        </pc:sldMkLst>
        <pc:spChg chg="mod">
          <ac:chgData name="Guglielmo Cazzulani" userId="f6b7b5026c92035d" providerId="LiveId" clId="{8EAD1647-D806-4BF2-B7F1-F8C36877492F}" dt="2024-10-09T21:03:51.763" v="2840" actId="26606"/>
          <ac:spMkLst>
            <pc:docMk/>
            <pc:sldMk cId="2240978211" sldId="275"/>
            <ac:spMk id="2" creationId="{49AB887E-094C-E1EE-7472-BFD57C021509}"/>
          </ac:spMkLst>
        </pc:spChg>
        <pc:spChg chg="mod ord">
          <ac:chgData name="Guglielmo Cazzulani" userId="f6b7b5026c92035d" providerId="LiveId" clId="{8EAD1647-D806-4BF2-B7F1-F8C36877492F}" dt="2024-10-09T21:10:38.041" v="3046" actId="20577"/>
          <ac:spMkLst>
            <pc:docMk/>
            <pc:sldMk cId="2240978211" sldId="275"/>
            <ac:spMk id="3" creationId="{7CD2FBA2-C0EC-97D9-69C3-C5C6E2237838}"/>
          </ac:spMkLst>
        </pc:spChg>
        <pc:spChg chg="add">
          <ac:chgData name="Guglielmo Cazzulani" userId="f6b7b5026c92035d" providerId="LiveId" clId="{8EAD1647-D806-4BF2-B7F1-F8C36877492F}" dt="2024-10-09T21:03:51.763" v="2840" actId="26606"/>
          <ac:spMkLst>
            <pc:docMk/>
            <pc:sldMk cId="2240978211" sldId="275"/>
            <ac:spMk id="16391" creationId="{2C61293E-6EBE-43EF-A52C-9BEBFD7679D4}"/>
          </ac:spMkLst>
        </pc:spChg>
        <pc:spChg chg="add">
          <ac:chgData name="Guglielmo Cazzulani" userId="f6b7b5026c92035d" providerId="LiveId" clId="{8EAD1647-D806-4BF2-B7F1-F8C36877492F}" dt="2024-10-09T21:03:51.763" v="2840" actId="26606"/>
          <ac:spMkLst>
            <pc:docMk/>
            <pc:sldMk cId="2240978211" sldId="275"/>
            <ac:spMk id="16393" creationId="{21540236-BFD5-4A9D-8840-4703E7F76825}"/>
          </ac:spMkLst>
        </pc:spChg>
        <pc:picChg chg="add mod">
          <ac:chgData name="Guglielmo Cazzulani" userId="f6b7b5026c92035d" providerId="LiveId" clId="{8EAD1647-D806-4BF2-B7F1-F8C36877492F}" dt="2024-10-09T21:03:51.763" v="2840" actId="26606"/>
          <ac:picMkLst>
            <pc:docMk/>
            <pc:sldMk cId="2240978211" sldId="275"/>
            <ac:picMk id="16386" creationId="{5611899F-DB36-D22F-286B-89BF4E1D38A3}"/>
          </ac:picMkLst>
        </pc:picChg>
      </pc:sldChg>
      <pc:sldChg chg="addSp modSp new mod setBg">
        <pc:chgData name="Guglielmo Cazzulani" userId="f6b7b5026c92035d" providerId="LiveId" clId="{8EAD1647-D806-4BF2-B7F1-F8C36877492F}" dt="2024-10-09T21:02:03.940" v="2839" actId="26606"/>
        <pc:sldMkLst>
          <pc:docMk/>
          <pc:sldMk cId="4283797245" sldId="276"/>
        </pc:sldMkLst>
        <pc:spChg chg="mod">
          <ac:chgData name="Guglielmo Cazzulani" userId="f6b7b5026c92035d" providerId="LiveId" clId="{8EAD1647-D806-4BF2-B7F1-F8C36877492F}" dt="2024-10-09T21:02:03.940" v="2839" actId="26606"/>
          <ac:spMkLst>
            <pc:docMk/>
            <pc:sldMk cId="4283797245" sldId="276"/>
            <ac:spMk id="2" creationId="{D71461CC-9D60-94BC-B1DB-5F1CCFFC012F}"/>
          </ac:spMkLst>
        </pc:spChg>
        <pc:spChg chg="mod ord">
          <ac:chgData name="Guglielmo Cazzulani" userId="f6b7b5026c92035d" providerId="LiveId" clId="{8EAD1647-D806-4BF2-B7F1-F8C36877492F}" dt="2024-10-09T21:02:03.940" v="2839" actId="26606"/>
          <ac:spMkLst>
            <pc:docMk/>
            <pc:sldMk cId="4283797245" sldId="276"/>
            <ac:spMk id="3" creationId="{0395A1E7-B537-1A61-3927-E341FB0CA525}"/>
          </ac:spMkLst>
        </pc:spChg>
        <pc:spChg chg="add">
          <ac:chgData name="Guglielmo Cazzulani" userId="f6b7b5026c92035d" providerId="LiveId" clId="{8EAD1647-D806-4BF2-B7F1-F8C36877492F}" dt="2024-10-09T21:02:03.940" v="2839" actId="26606"/>
          <ac:spMkLst>
            <pc:docMk/>
            <pc:sldMk cId="4283797245" sldId="276"/>
            <ac:spMk id="19463" creationId="{2C61293E-6EBE-43EF-A52C-9BEBFD7679D4}"/>
          </ac:spMkLst>
        </pc:spChg>
        <pc:spChg chg="add">
          <ac:chgData name="Guglielmo Cazzulani" userId="f6b7b5026c92035d" providerId="LiveId" clId="{8EAD1647-D806-4BF2-B7F1-F8C36877492F}" dt="2024-10-09T21:02:03.940" v="2839" actId="26606"/>
          <ac:spMkLst>
            <pc:docMk/>
            <pc:sldMk cId="4283797245" sldId="276"/>
            <ac:spMk id="19465" creationId="{21540236-BFD5-4A9D-8840-4703E7F76825}"/>
          </ac:spMkLst>
        </pc:spChg>
        <pc:picChg chg="add mod">
          <ac:chgData name="Guglielmo Cazzulani" userId="f6b7b5026c92035d" providerId="LiveId" clId="{8EAD1647-D806-4BF2-B7F1-F8C36877492F}" dt="2024-10-09T21:02:03.940" v="2839" actId="26606"/>
          <ac:picMkLst>
            <pc:docMk/>
            <pc:sldMk cId="4283797245" sldId="276"/>
            <ac:picMk id="19458" creationId="{CFBB9F8A-C60A-C8D0-91C8-8BB1F8EBFDFB}"/>
          </ac:picMkLst>
        </pc:picChg>
      </pc:sldChg>
      <pc:sldChg chg="addSp modSp new mod setBg">
        <pc:chgData name="Guglielmo Cazzulani" userId="f6b7b5026c92035d" providerId="LiveId" clId="{8EAD1647-D806-4BF2-B7F1-F8C36877492F}" dt="2024-10-09T21:01:31.997" v="2837" actId="26606"/>
        <pc:sldMkLst>
          <pc:docMk/>
          <pc:sldMk cId="1689293358" sldId="277"/>
        </pc:sldMkLst>
        <pc:spChg chg="mod">
          <ac:chgData name="Guglielmo Cazzulani" userId="f6b7b5026c92035d" providerId="LiveId" clId="{8EAD1647-D806-4BF2-B7F1-F8C36877492F}" dt="2024-10-09T21:01:31.997" v="2837" actId="26606"/>
          <ac:spMkLst>
            <pc:docMk/>
            <pc:sldMk cId="1689293358" sldId="277"/>
            <ac:spMk id="2" creationId="{05D3894D-8CB0-EE1C-3969-3E7A1B4D61EA}"/>
          </ac:spMkLst>
        </pc:spChg>
        <pc:spChg chg="mod ord">
          <ac:chgData name="Guglielmo Cazzulani" userId="f6b7b5026c92035d" providerId="LiveId" clId="{8EAD1647-D806-4BF2-B7F1-F8C36877492F}" dt="2024-10-09T21:01:31.997" v="2837" actId="26606"/>
          <ac:spMkLst>
            <pc:docMk/>
            <pc:sldMk cId="1689293358" sldId="277"/>
            <ac:spMk id="3" creationId="{3FDF5367-52B4-BB21-0323-EEB6DA1DE0AE}"/>
          </ac:spMkLst>
        </pc:spChg>
        <pc:spChg chg="add">
          <ac:chgData name="Guglielmo Cazzulani" userId="f6b7b5026c92035d" providerId="LiveId" clId="{8EAD1647-D806-4BF2-B7F1-F8C36877492F}" dt="2024-10-09T21:01:31.997" v="2837" actId="26606"/>
          <ac:spMkLst>
            <pc:docMk/>
            <pc:sldMk cId="1689293358" sldId="277"/>
            <ac:spMk id="18439" creationId="{2C61293E-6EBE-43EF-A52C-9BEBFD7679D4}"/>
          </ac:spMkLst>
        </pc:spChg>
        <pc:spChg chg="add">
          <ac:chgData name="Guglielmo Cazzulani" userId="f6b7b5026c92035d" providerId="LiveId" clId="{8EAD1647-D806-4BF2-B7F1-F8C36877492F}" dt="2024-10-09T21:01:31.997" v="2837" actId="26606"/>
          <ac:spMkLst>
            <pc:docMk/>
            <pc:sldMk cId="1689293358" sldId="277"/>
            <ac:spMk id="18441" creationId="{21540236-BFD5-4A9D-8840-4703E7F76825}"/>
          </ac:spMkLst>
        </pc:spChg>
        <pc:picChg chg="add mod">
          <ac:chgData name="Guglielmo Cazzulani" userId="f6b7b5026c92035d" providerId="LiveId" clId="{8EAD1647-D806-4BF2-B7F1-F8C36877492F}" dt="2024-10-09T21:01:31.997" v="2837" actId="26606"/>
          <ac:picMkLst>
            <pc:docMk/>
            <pc:sldMk cId="1689293358" sldId="277"/>
            <ac:picMk id="18434" creationId="{F3A386A2-C8A3-5C8C-EA1B-12E6189FE364}"/>
          </ac:picMkLst>
        </pc:picChg>
      </pc:sldChg>
      <pc:sldChg chg="addSp modSp new mod setBg">
        <pc:chgData name="Guglielmo Cazzulani" userId="f6b7b5026c92035d" providerId="LiveId" clId="{8EAD1647-D806-4BF2-B7F1-F8C36877492F}" dt="2024-10-09T21:00:25.295" v="2835" actId="26606"/>
        <pc:sldMkLst>
          <pc:docMk/>
          <pc:sldMk cId="4220751217" sldId="278"/>
        </pc:sldMkLst>
        <pc:spChg chg="mod">
          <ac:chgData name="Guglielmo Cazzulani" userId="f6b7b5026c92035d" providerId="LiveId" clId="{8EAD1647-D806-4BF2-B7F1-F8C36877492F}" dt="2024-10-09T21:00:25.295" v="2835" actId="26606"/>
          <ac:spMkLst>
            <pc:docMk/>
            <pc:sldMk cId="4220751217" sldId="278"/>
            <ac:spMk id="2" creationId="{32456283-844E-598A-96E5-C51C96A3E1CD}"/>
          </ac:spMkLst>
        </pc:spChg>
        <pc:spChg chg="mod ord">
          <ac:chgData name="Guglielmo Cazzulani" userId="f6b7b5026c92035d" providerId="LiveId" clId="{8EAD1647-D806-4BF2-B7F1-F8C36877492F}" dt="2024-10-09T21:00:25.295" v="2835" actId="26606"/>
          <ac:spMkLst>
            <pc:docMk/>
            <pc:sldMk cId="4220751217" sldId="278"/>
            <ac:spMk id="3" creationId="{B3560A1C-8018-ACB2-0239-C36A8E13E33D}"/>
          </ac:spMkLst>
        </pc:spChg>
        <pc:spChg chg="add">
          <ac:chgData name="Guglielmo Cazzulani" userId="f6b7b5026c92035d" providerId="LiveId" clId="{8EAD1647-D806-4BF2-B7F1-F8C36877492F}" dt="2024-10-09T21:00:25.295" v="2835" actId="26606"/>
          <ac:spMkLst>
            <pc:docMk/>
            <pc:sldMk cId="4220751217" sldId="278"/>
            <ac:spMk id="17415" creationId="{2C61293E-6EBE-43EF-A52C-9BEBFD7679D4}"/>
          </ac:spMkLst>
        </pc:spChg>
        <pc:spChg chg="add">
          <ac:chgData name="Guglielmo Cazzulani" userId="f6b7b5026c92035d" providerId="LiveId" clId="{8EAD1647-D806-4BF2-B7F1-F8C36877492F}" dt="2024-10-09T21:00:25.295" v="2835" actId="26606"/>
          <ac:spMkLst>
            <pc:docMk/>
            <pc:sldMk cId="4220751217" sldId="278"/>
            <ac:spMk id="17417" creationId="{21540236-BFD5-4A9D-8840-4703E7F76825}"/>
          </ac:spMkLst>
        </pc:spChg>
        <pc:picChg chg="add mod">
          <ac:chgData name="Guglielmo Cazzulani" userId="f6b7b5026c92035d" providerId="LiveId" clId="{8EAD1647-D806-4BF2-B7F1-F8C36877492F}" dt="2024-10-09T21:00:25.295" v="2835" actId="26606"/>
          <ac:picMkLst>
            <pc:docMk/>
            <pc:sldMk cId="4220751217" sldId="278"/>
            <ac:picMk id="17410" creationId="{14A77818-855F-8896-F6FB-D8AABC9FFB66}"/>
          </ac:picMkLst>
        </pc:picChg>
      </pc:sldChg>
      <pc:sldChg chg="new del">
        <pc:chgData name="Guglielmo Cazzulani" userId="f6b7b5026c92035d" providerId="LiveId" clId="{8EAD1647-D806-4BF2-B7F1-F8C36877492F}" dt="2024-10-09T21:13:20.974" v="3048" actId="47"/>
        <pc:sldMkLst>
          <pc:docMk/>
          <pc:sldMk cId="1328106516" sldId="279"/>
        </pc:sldMkLst>
      </pc:sldChg>
      <pc:sldChg chg="new del">
        <pc:chgData name="Guglielmo Cazzulani" userId="f6b7b5026c92035d" providerId="LiveId" clId="{8EAD1647-D806-4BF2-B7F1-F8C36877492F}" dt="2024-10-09T21:17:33.262" v="3050" actId="47"/>
        <pc:sldMkLst>
          <pc:docMk/>
          <pc:sldMk cId="1863969943"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294973-915C-44FB-BC17-D22FF084A628}" type="datetimeFigureOut">
              <a:rPr lang="it-IT" smtClean="0"/>
              <a:t>11/10/2024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9C22B8-C006-4903-A588-C7E0BF6C3FCD}" type="slidenum">
              <a:rPr lang="it-IT" smtClean="0"/>
              <a:t>‹N›</a:t>
            </a:fld>
            <a:endParaRPr lang="it-IT"/>
          </a:p>
        </p:txBody>
      </p:sp>
    </p:spTree>
    <p:extLst>
      <p:ext uri="{BB962C8B-B14F-4D97-AF65-F5344CB8AC3E}">
        <p14:creationId xmlns:p14="http://schemas.microsoft.com/office/powerpoint/2010/main" val="1262335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Ricercatore infaticabile e scrittore fecondissimo</a:t>
            </a:r>
          </a:p>
          <a:p>
            <a:r>
              <a:rPr lang="it-IT" dirty="0"/>
              <a:t>Spesso citato da papa Benedetto XVI</a:t>
            </a:r>
          </a:p>
          <a:p>
            <a:r>
              <a:rPr lang="it-IT" dirty="0"/>
              <a:t>A suo modo, critica l’illuminismo, questo modello tronfio di ragione. Riscopre la vitalità di tanti testi monastici che erano stati dimenticati</a:t>
            </a:r>
          </a:p>
          <a:p>
            <a:r>
              <a:rPr lang="it-IT" dirty="0"/>
              <a:t>Iniziatore dell’edizione critica dei testi di san Bernardo</a:t>
            </a:r>
          </a:p>
          <a:p>
            <a:r>
              <a:rPr lang="it-IT" dirty="0"/>
              <a:t>Così definisce l’erudizione: consiste nel leggere libri che mai nessuno a letto, per scrivere dei libri che mai nessuno leggerà</a:t>
            </a:r>
          </a:p>
        </p:txBody>
      </p:sp>
      <p:sp>
        <p:nvSpPr>
          <p:cNvPr id="4" name="Segnaposto numero diapositiva 3"/>
          <p:cNvSpPr>
            <a:spLocks noGrp="1"/>
          </p:cNvSpPr>
          <p:nvPr>
            <p:ph type="sldNum" sz="quarter" idx="5"/>
          </p:nvPr>
        </p:nvSpPr>
        <p:spPr/>
        <p:txBody>
          <a:bodyPr/>
          <a:lstStyle/>
          <a:p>
            <a:fld id="{EF9C22B8-C006-4903-A588-C7E0BF6C3FCD}" type="slidenum">
              <a:rPr lang="it-IT" smtClean="0"/>
              <a:t>2</a:t>
            </a:fld>
            <a:endParaRPr lang="it-IT"/>
          </a:p>
        </p:txBody>
      </p:sp>
    </p:spTree>
    <p:extLst>
      <p:ext uri="{BB962C8B-B14F-4D97-AF65-F5344CB8AC3E}">
        <p14:creationId xmlns:p14="http://schemas.microsoft.com/office/powerpoint/2010/main" val="142978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Uomo sempre alla ricerca del contesto delle grandi opere dei dottori, indaga il tessuto mentale culturale</a:t>
            </a:r>
          </a:p>
          <a:p>
            <a:r>
              <a:rPr lang="it-IT" b="0" i="0" dirty="0">
                <a:solidFill>
                  <a:srgbClr val="333333"/>
                </a:solidFill>
                <a:effectLst/>
                <a:latin typeface="Source Sans Pro" panose="020B0503030403020204" pitchFamily="34" charset="0"/>
              </a:rPr>
              <a:t>Sono un vecchio medievalista, con qualche reputazione – confidò lo stesso Chenu, pochi giorni prima di morire, al giornalista Domenico Del Rio – ma mi sento come un capretto saltellante sugli avamposti della Chiesa». </a:t>
            </a:r>
          </a:p>
          <a:p>
            <a:r>
              <a:rPr lang="it-IT" b="0" i="0" dirty="0">
                <a:solidFill>
                  <a:srgbClr val="333333"/>
                </a:solidFill>
                <a:effectLst/>
                <a:latin typeface="Source Sans Pro" panose="020B0503030403020204" pitchFamily="34" charset="0"/>
              </a:rPr>
              <a:t>Propugnatore di un tomismo aperto, vivente, che non fossilizza i suoi concetti</a:t>
            </a:r>
            <a:endParaRPr lang="it-IT" dirty="0"/>
          </a:p>
        </p:txBody>
      </p:sp>
      <p:sp>
        <p:nvSpPr>
          <p:cNvPr id="4" name="Segnaposto numero diapositiva 3"/>
          <p:cNvSpPr>
            <a:spLocks noGrp="1"/>
          </p:cNvSpPr>
          <p:nvPr>
            <p:ph type="sldNum" sz="quarter" idx="5"/>
          </p:nvPr>
        </p:nvSpPr>
        <p:spPr/>
        <p:txBody>
          <a:bodyPr/>
          <a:lstStyle/>
          <a:p>
            <a:fld id="{EF9C22B8-C006-4903-A588-C7E0BF6C3FCD}" type="slidenum">
              <a:rPr lang="it-IT" smtClean="0"/>
              <a:t>13</a:t>
            </a:fld>
            <a:endParaRPr lang="it-IT"/>
          </a:p>
        </p:txBody>
      </p:sp>
    </p:spTree>
    <p:extLst>
      <p:ext uri="{BB962C8B-B14F-4D97-AF65-F5344CB8AC3E}">
        <p14:creationId xmlns:p14="http://schemas.microsoft.com/office/powerpoint/2010/main" val="3056021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nSpc>
                <a:spcPct val="107000"/>
              </a:lnSpc>
            </a:pPr>
            <a:r>
              <a:rPr lang="it-IT" sz="1200" kern="100" dirty="0">
                <a:effectLst/>
                <a:latin typeface="Aptos" panose="020B0004020202020204" pitchFamily="34" charset="0"/>
                <a:ea typeface="Aptos" panose="020B0004020202020204" pitchFamily="34" charset="0"/>
                <a:cs typeface="Times New Roman" panose="02020603050405020304" pitchFamily="18" charset="0"/>
              </a:rPr>
              <a:t>Ne consegue che l'esperienza e l'enunciazione della fede sono sostanzialmente impegnate nella cultura, senza che ne sia offuscato l'oggetto, poiché questo oggetto immediato è la storicità di Dio. </a:t>
            </a:r>
          </a:p>
          <a:p>
            <a:pPr>
              <a:lnSpc>
                <a:spcPct val="107000"/>
              </a:lnSpc>
            </a:pPr>
            <a:r>
              <a:rPr lang="it-IT" sz="1200" kern="100" dirty="0">
                <a:effectLst/>
                <a:latin typeface="Aptos" panose="020B0004020202020204" pitchFamily="34" charset="0"/>
                <a:ea typeface="Aptos" panose="020B0004020202020204" pitchFamily="34" charset="0"/>
                <a:cs typeface="Times New Roman" panose="02020603050405020304" pitchFamily="18" charset="0"/>
              </a:rPr>
              <a:t> </a:t>
            </a:r>
            <a:r>
              <a:rPr lang="it-IT" sz="1200" dirty="0">
                <a:effectLst/>
                <a:latin typeface="Aptos" panose="020B0004020202020204" pitchFamily="34" charset="0"/>
                <a:ea typeface="Aptos" panose="020B0004020202020204" pitchFamily="34" charset="0"/>
                <a:cs typeface="Times New Roman" panose="02020603050405020304" pitchFamily="18" charset="0"/>
              </a:rPr>
              <a:t>E poiché la cultura si diversifica nel tempo e nello spazio, la fede, lungi dal bloccarsi in una cultura particolare, dovrà, come si dice oggi, acculturarsi, per incarnare le proprie spontaneità e portarvi la grammatica dei propri enunciati. </a:t>
            </a:r>
            <a:endParaRPr lang="it-IT" dirty="0"/>
          </a:p>
          <a:p>
            <a:endParaRPr lang="it-IT" dirty="0"/>
          </a:p>
        </p:txBody>
      </p:sp>
      <p:sp>
        <p:nvSpPr>
          <p:cNvPr id="4" name="Segnaposto numero diapositiva 3"/>
          <p:cNvSpPr>
            <a:spLocks noGrp="1"/>
          </p:cNvSpPr>
          <p:nvPr>
            <p:ph type="sldNum" sz="quarter" idx="5"/>
          </p:nvPr>
        </p:nvSpPr>
        <p:spPr/>
        <p:txBody>
          <a:bodyPr/>
          <a:lstStyle/>
          <a:p>
            <a:fld id="{EF9C22B8-C006-4903-A588-C7E0BF6C3FCD}" type="slidenum">
              <a:rPr lang="it-IT" smtClean="0"/>
              <a:t>14</a:t>
            </a:fld>
            <a:endParaRPr lang="it-IT"/>
          </a:p>
        </p:txBody>
      </p:sp>
    </p:spTree>
    <p:extLst>
      <p:ext uri="{BB962C8B-B14F-4D97-AF65-F5344CB8AC3E}">
        <p14:creationId xmlns:p14="http://schemas.microsoft.com/office/powerpoint/2010/main" val="3502844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Le tappe della storia della spiritualità</a:t>
            </a:r>
          </a:p>
          <a:p>
            <a:r>
              <a:rPr lang="it-IT" dirty="0"/>
              <a:t>Vescovi – martiri – vergini</a:t>
            </a:r>
          </a:p>
          <a:p>
            <a:r>
              <a:rPr lang="it-IT" dirty="0"/>
              <a:t>Monaci</a:t>
            </a:r>
          </a:p>
          <a:p>
            <a:r>
              <a:rPr lang="it-IT" dirty="0"/>
              <a:t>Laici</a:t>
            </a:r>
          </a:p>
          <a:p>
            <a:r>
              <a:rPr lang="it-IT" dirty="0"/>
              <a:t>Parroci</a:t>
            </a:r>
          </a:p>
        </p:txBody>
      </p:sp>
      <p:sp>
        <p:nvSpPr>
          <p:cNvPr id="4" name="Segnaposto numero diapositiva 3"/>
          <p:cNvSpPr>
            <a:spLocks noGrp="1"/>
          </p:cNvSpPr>
          <p:nvPr>
            <p:ph type="sldNum" sz="quarter" idx="5"/>
          </p:nvPr>
        </p:nvSpPr>
        <p:spPr/>
        <p:txBody>
          <a:bodyPr/>
          <a:lstStyle/>
          <a:p>
            <a:fld id="{EF9C22B8-C006-4903-A588-C7E0BF6C3FCD}" type="slidenum">
              <a:rPr lang="it-IT" smtClean="0"/>
              <a:t>15</a:t>
            </a:fld>
            <a:endParaRPr lang="it-IT"/>
          </a:p>
        </p:txBody>
      </p:sp>
    </p:spTree>
    <p:extLst>
      <p:ext uri="{BB962C8B-B14F-4D97-AF65-F5344CB8AC3E}">
        <p14:creationId xmlns:p14="http://schemas.microsoft.com/office/powerpoint/2010/main" val="2479371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Ciò avviene una desacralizzazione della natura</a:t>
            </a:r>
          </a:p>
          <a:p>
            <a:r>
              <a:rPr lang="it-IT" dirty="0"/>
              <a:t>alcuni autori spiegano che dobbiamo avere il dovere di conoscere la mirabile ricchezza dell'universo in cui abitiamo, siamo ospiti che devono apprezzare la dimora in cui abitiamo</a:t>
            </a:r>
          </a:p>
          <a:p>
            <a:r>
              <a:rPr lang="it-IT" dirty="0"/>
              <a:t>Il mondo è un </a:t>
            </a:r>
            <a:r>
              <a:rPr lang="it-IT" dirty="0" err="1"/>
              <a:t>cosmos</a:t>
            </a:r>
            <a:r>
              <a:rPr lang="it-IT" dirty="0"/>
              <a:t>, si comincia ad amare l'ordine del mondo</a:t>
            </a:r>
          </a:p>
        </p:txBody>
      </p:sp>
      <p:sp>
        <p:nvSpPr>
          <p:cNvPr id="4" name="Segnaposto numero diapositiva 3"/>
          <p:cNvSpPr>
            <a:spLocks noGrp="1"/>
          </p:cNvSpPr>
          <p:nvPr>
            <p:ph type="sldNum" sz="quarter" idx="5"/>
          </p:nvPr>
        </p:nvSpPr>
        <p:spPr/>
        <p:txBody>
          <a:bodyPr/>
          <a:lstStyle/>
          <a:p>
            <a:fld id="{EF9C22B8-C006-4903-A588-C7E0BF6C3FCD}" type="slidenum">
              <a:rPr lang="it-IT" smtClean="0"/>
              <a:t>16</a:t>
            </a:fld>
            <a:endParaRPr lang="it-IT"/>
          </a:p>
        </p:txBody>
      </p:sp>
    </p:spTree>
    <p:extLst>
      <p:ext uri="{BB962C8B-B14F-4D97-AF65-F5344CB8AC3E}">
        <p14:creationId xmlns:p14="http://schemas.microsoft.com/office/powerpoint/2010/main" val="2644012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Pessima </a:t>
            </a:r>
            <a:r>
              <a:rPr lang="it-IT" dirty="0" err="1"/>
              <a:t>taciturnitas</a:t>
            </a:r>
            <a:endParaRPr lang="it-IT" dirty="0"/>
          </a:p>
          <a:p>
            <a:r>
              <a:rPr lang="it-IT" dirty="0"/>
              <a:t>I monaci cistercensi non facevano nulla contro lo </a:t>
            </a:r>
            <a:r>
              <a:rPr lang="it-IT" dirty="0" err="1"/>
              <a:t>scritturismo</a:t>
            </a:r>
            <a:r>
              <a:rPr lang="it-IT" dirty="0"/>
              <a:t> degli albigesi, e il razionalismo dei greci</a:t>
            </a:r>
          </a:p>
        </p:txBody>
      </p:sp>
      <p:sp>
        <p:nvSpPr>
          <p:cNvPr id="4" name="Segnaposto numero diapositiva 3"/>
          <p:cNvSpPr>
            <a:spLocks noGrp="1"/>
          </p:cNvSpPr>
          <p:nvPr>
            <p:ph type="sldNum" sz="quarter" idx="5"/>
          </p:nvPr>
        </p:nvSpPr>
        <p:spPr/>
        <p:txBody>
          <a:bodyPr/>
          <a:lstStyle/>
          <a:p>
            <a:fld id="{EF9C22B8-C006-4903-A588-C7E0BF6C3FCD}" type="slidenum">
              <a:rPr lang="it-IT" smtClean="0"/>
              <a:t>17</a:t>
            </a:fld>
            <a:endParaRPr lang="it-IT"/>
          </a:p>
        </p:txBody>
      </p:sp>
    </p:spTree>
    <p:extLst>
      <p:ext uri="{BB962C8B-B14F-4D97-AF65-F5344CB8AC3E}">
        <p14:creationId xmlns:p14="http://schemas.microsoft.com/office/powerpoint/2010/main" val="3016148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Questa teologia è cresciuta dal sesto al dodicesimo secolo, nasce con San Benedetto e si completa con San Bernardo.</a:t>
            </a:r>
          </a:p>
        </p:txBody>
      </p:sp>
      <p:sp>
        <p:nvSpPr>
          <p:cNvPr id="4" name="Segnaposto numero diapositiva 3"/>
          <p:cNvSpPr>
            <a:spLocks noGrp="1"/>
          </p:cNvSpPr>
          <p:nvPr>
            <p:ph type="sldNum" sz="quarter" idx="5"/>
          </p:nvPr>
        </p:nvSpPr>
        <p:spPr/>
        <p:txBody>
          <a:bodyPr/>
          <a:lstStyle/>
          <a:p>
            <a:fld id="{EF9C22B8-C006-4903-A588-C7E0BF6C3FCD}" type="slidenum">
              <a:rPr lang="it-IT" smtClean="0"/>
              <a:t>4</a:t>
            </a:fld>
            <a:endParaRPr lang="it-IT"/>
          </a:p>
        </p:txBody>
      </p:sp>
    </p:spTree>
    <p:extLst>
      <p:ext uri="{BB962C8B-B14F-4D97-AF65-F5344CB8AC3E}">
        <p14:creationId xmlns:p14="http://schemas.microsoft.com/office/powerpoint/2010/main" val="2205641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Anni in cui comincia a scrivere di ME anche U. Eco. Si supera una visione negativa veicolata dall’Illuminismo</a:t>
            </a:r>
          </a:p>
        </p:txBody>
      </p:sp>
      <p:sp>
        <p:nvSpPr>
          <p:cNvPr id="4" name="Segnaposto numero diapositiva 3"/>
          <p:cNvSpPr>
            <a:spLocks noGrp="1"/>
          </p:cNvSpPr>
          <p:nvPr>
            <p:ph type="sldNum" sz="quarter" idx="5"/>
          </p:nvPr>
        </p:nvSpPr>
        <p:spPr/>
        <p:txBody>
          <a:bodyPr/>
          <a:lstStyle/>
          <a:p>
            <a:fld id="{EF9C22B8-C006-4903-A588-C7E0BF6C3FCD}" type="slidenum">
              <a:rPr lang="it-IT" smtClean="0"/>
              <a:t>5</a:t>
            </a:fld>
            <a:endParaRPr lang="it-IT"/>
          </a:p>
        </p:txBody>
      </p:sp>
    </p:spTree>
    <p:extLst>
      <p:ext uri="{BB962C8B-B14F-4D97-AF65-F5344CB8AC3E}">
        <p14:creationId xmlns:p14="http://schemas.microsoft.com/office/powerpoint/2010/main" val="2132452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Conoscenza teologica era contemplazione, confessione, comprensione profonda non intellettualistica, colma di ammirazione</a:t>
            </a:r>
          </a:p>
          <a:p>
            <a:r>
              <a:rPr lang="it-IT" dirty="0"/>
              <a:t>Non vengono disdegnati gli autori classici</a:t>
            </a:r>
          </a:p>
          <a:p>
            <a:r>
              <a:rPr lang="it-IT" dirty="0"/>
              <a:t>Non si tratta di riesumare un'antica teologia, in quanto essa ha una irripetibilità.</a:t>
            </a:r>
          </a:p>
          <a:p>
            <a:r>
              <a:rPr lang="it-IT" dirty="0"/>
              <a:t>Si tratta di una teologia che appare anche inadeguata ad affrontare i problemi nuovi posti dalla storia.</a:t>
            </a:r>
          </a:p>
          <a:p>
            <a:r>
              <a:rPr lang="it-IT" dirty="0"/>
              <a:t>L’allegoria «fillossera» della esegesi medievale</a:t>
            </a:r>
          </a:p>
        </p:txBody>
      </p:sp>
      <p:sp>
        <p:nvSpPr>
          <p:cNvPr id="4" name="Segnaposto numero diapositiva 3"/>
          <p:cNvSpPr>
            <a:spLocks noGrp="1"/>
          </p:cNvSpPr>
          <p:nvPr>
            <p:ph type="sldNum" sz="quarter" idx="5"/>
          </p:nvPr>
        </p:nvSpPr>
        <p:spPr/>
        <p:txBody>
          <a:bodyPr/>
          <a:lstStyle/>
          <a:p>
            <a:fld id="{EF9C22B8-C006-4903-A588-C7E0BF6C3FCD}" type="slidenum">
              <a:rPr lang="it-IT" smtClean="0"/>
              <a:t>6</a:t>
            </a:fld>
            <a:endParaRPr lang="it-IT"/>
          </a:p>
        </p:txBody>
      </p:sp>
    </p:spTree>
    <p:extLst>
      <p:ext uri="{BB962C8B-B14F-4D97-AF65-F5344CB8AC3E}">
        <p14:creationId xmlns:p14="http://schemas.microsoft.com/office/powerpoint/2010/main" val="3414965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Egli getta uno sguardo su un mondo che a metà 900 era sconosciuto: vale a dire la compresenza nel medioevo di studi monastici e di scuole legate alla città che rappresentavano la culla della scolastica vera e propria</a:t>
            </a:r>
          </a:p>
          <a:p>
            <a:r>
              <a:rPr lang="it-IT" dirty="0"/>
              <a:t>Non si tratta di due mondi ostili e senza punti di contatto: tant'è vero che vi sono passaggi di alunni da un mondo all'altro ma il modo di fare teologia è profondamente diverso</a:t>
            </a:r>
          </a:p>
          <a:p>
            <a:r>
              <a:rPr lang="it-IT" dirty="0"/>
              <a:t>, </a:t>
            </a:r>
          </a:p>
        </p:txBody>
      </p:sp>
      <p:sp>
        <p:nvSpPr>
          <p:cNvPr id="4" name="Segnaposto numero diapositiva 3"/>
          <p:cNvSpPr>
            <a:spLocks noGrp="1"/>
          </p:cNvSpPr>
          <p:nvPr>
            <p:ph type="sldNum" sz="quarter" idx="5"/>
          </p:nvPr>
        </p:nvSpPr>
        <p:spPr/>
        <p:txBody>
          <a:bodyPr/>
          <a:lstStyle/>
          <a:p>
            <a:fld id="{EF9C22B8-C006-4903-A588-C7E0BF6C3FCD}" type="slidenum">
              <a:rPr lang="it-IT" smtClean="0"/>
              <a:t>7</a:t>
            </a:fld>
            <a:endParaRPr lang="it-IT"/>
          </a:p>
        </p:txBody>
      </p:sp>
    </p:spTree>
    <p:extLst>
      <p:ext uri="{BB962C8B-B14F-4D97-AF65-F5344CB8AC3E}">
        <p14:creationId xmlns:p14="http://schemas.microsoft.com/office/powerpoint/2010/main" val="3915720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È una teologia che pone il problema del linguaggio</a:t>
            </a:r>
          </a:p>
          <a:p>
            <a:r>
              <a:rPr lang="it-IT" dirty="0"/>
              <a:t>Un conto è il linguaggio concettuale, altro conto quello simbolico</a:t>
            </a:r>
          </a:p>
          <a:p>
            <a:r>
              <a:rPr lang="it-IT" dirty="0"/>
              <a:t>Uno crea distinzioni, l’altro costruisce legami</a:t>
            </a:r>
          </a:p>
        </p:txBody>
      </p:sp>
      <p:sp>
        <p:nvSpPr>
          <p:cNvPr id="4" name="Segnaposto numero diapositiva 3"/>
          <p:cNvSpPr>
            <a:spLocks noGrp="1"/>
          </p:cNvSpPr>
          <p:nvPr>
            <p:ph type="sldNum" sz="quarter" idx="5"/>
          </p:nvPr>
        </p:nvSpPr>
        <p:spPr/>
        <p:txBody>
          <a:bodyPr/>
          <a:lstStyle/>
          <a:p>
            <a:fld id="{EF9C22B8-C006-4903-A588-C7E0BF6C3FCD}" type="slidenum">
              <a:rPr lang="it-IT" smtClean="0"/>
              <a:t>8</a:t>
            </a:fld>
            <a:endParaRPr lang="it-IT"/>
          </a:p>
        </p:txBody>
      </p:sp>
    </p:spTree>
    <p:extLst>
      <p:ext uri="{BB962C8B-B14F-4D97-AF65-F5344CB8AC3E}">
        <p14:creationId xmlns:p14="http://schemas.microsoft.com/office/powerpoint/2010/main" val="2511904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Nei monasteri non si amano molto le discussioni: San Bernardo ha presente come queste degenerano incontrasti di parole dov'è l'orgoglio degli uomini non è esente</a:t>
            </a:r>
          </a:p>
          <a:p>
            <a:r>
              <a:rPr lang="it-IT" dirty="0"/>
              <a:t>Si rischia di discutere per il per il gusto della discussione, e non per cercare la verità</a:t>
            </a:r>
          </a:p>
        </p:txBody>
      </p:sp>
      <p:sp>
        <p:nvSpPr>
          <p:cNvPr id="4" name="Segnaposto numero diapositiva 3"/>
          <p:cNvSpPr>
            <a:spLocks noGrp="1"/>
          </p:cNvSpPr>
          <p:nvPr>
            <p:ph type="sldNum" sz="quarter" idx="5"/>
          </p:nvPr>
        </p:nvSpPr>
        <p:spPr/>
        <p:txBody>
          <a:bodyPr/>
          <a:lstStyle/>
          <a:p>
            <a:fld id="{EF9C22B8-C006-4903-A588-C7E0BF6C3FCD}" type="slidenum">
              <a:rPr lang="it-IT" smtClean="0"/>
              <a:t>9</a:t>
            </a:fld>
            <a:endParaRPr lang="it-IT"/>
          </a:p>
        </p:txBody>
      </p:sp>
    </p:spTree>
    <p:extLst>
      <p:ext uri="{BB962C8B-B14F-4D97-AF65-F5344CB8AC3E}">
        <p14:creationId xmlns:p14="http://schemas.microsoft.com/office/powerpoint/2010/main" val="4126435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Era un libretto con modesta tiratura: 6/700 pagine</a:t>
            </a:r>
          </a:p>
          <a:p>
            <a:r>
              <a:rPr lang="it-IT" dirty="0"/>
              <a:t>Forse fu un po’ imprudente nella pubblicazione: non pensava di creare così grandi clamori. </a:t>
            </a:r>
          </a:p>
          <a:p>
            <a:r>
              <a:rPr lang="it-IT" dirty="0"/>
              <a:t>Se parliamo in cerchi ristretti, ci permettiamo di essere un po’ estremisti nelle nostre posizioni, e un po’ liberi di esprimerle…</a:t>
            </a:r>
          </a:p>
        </p:txBody>
      </p:sp>
      <p:sp>
        <p:nvSpPr>
          <p:cNvPr id="4" name="Segnaposto numero diapositiva 3"/>
          <p:cNvSpPr>
            <a:spLocks noGrp="1"/>
          </p:cNvSpPr>
          <p:nvPr>
            <p:ph type="sldNum" sz="quarter" idx="5"/>
          </p:nvPr>
        </p:nvSpPr>
        <p:spPr/>
        <p:txBody>
          <a:bodyPr/>
          <a:lstStyle/>
          <a:p>
            <a:fld id="{EF9C22B8-C006-4903-A588-C7E0BF6C3FCD}" type="slidenum">
              <a:rPr lang="it-IT" smtClean="0"/>
              <a:t>10</a:t>
            </a:fld>
            <a:endParaRPr lang="it-IT"/>
          </a:p>
        </p:txBody>
      </p:sp>
    </p:spTree>
    <p:extLst>
      <p:ext uri="{BB962C8B-B14F-4D97-AF65-F5344CB8AC3E}">
        <p14:creationId xmlns:p14="http://schemas.microsoft.com/office/powerpoint/2010/main" val="99965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 lui si deve forse l’introduzione di un’espressione che nel concilio diverrà importantissima: i segni dei tempi</a:t>
            </a:r>
          </a:p>
        </p:txBody>
      </p:sp>
      <p:sp>
        <p:nvSpPr>
          <p:cNvPr id="4" name="Segnaposto numero diapositiva 3"/>
          <p:cNvSpPr>
            <a:spLocks noGrp="1"/>
          </p:cNvSpPr>
          <p:nvPr>
            <p:ph type="sldNum" sz="quarter" idx="5"/>
          </p:nvPr>
        </p:nvSpPr>
        <p:spPr/>
        <p:txBody>
          <a:bodyPr/>
          <a:lstStyle/>
          <a:p>
            <a:fld id="{EF9C22B8-C006-4903-A588-C7E0BF6C3FCD}" type="slidenum">
              <a:rPr lang="it-IT" smtClean="0"/>
              <a:t>11</a:t>
            </a:fld>
            <a:endParaRPr lang="it-IT"/>
          </a:p>
        </p:txBody>
      </p:sp>
    </p:spTree>
    <p:extLst>
      <p:ext uri="{BB962C8B-B14F-4D97-AF65-F5344CB8AC3E}">
        <p14:creationId xmlns:p14="http://schemas.microsoft.com/office/powerpoint/2010/main" val="2232693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53E464-48CD-108D-B0B8-EA61B7B4A198}"/>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C02A449-7835-94B9-CCCD-483796CDF2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C25A256-D53B-EFC6-49E3-251D1E2D5699}"/>
              </a:ext>
            </a:extLst>
          </p:cNvPr>
          <p:cNvSpPr>
            <a:spLocks noGrp="1"/>
          </p:cNvSpPr>
          <p:nvPr>
            <p:ph type="dt" sz="half" idx="10"/>
          </p:nvPr>
        </p:nvSpPr>
        <p:spPr/>
        <p:txBody>
          <a:bodyPr/>
          <a:lstStyle/>
          <a:p>
            <a:fld id="{CE4364DD-B9A8-4A34-9327-726980A0F267}" type="datetimeFigureOut">
              <a:rPr lang="it-IT" smtClean="0"/>
              <a:t>11/10/2024</a:t>
            </a:fld>
            <a:endParaRPr lang="it-IT"/>
          </a:p>
        </p:txBody>
      </p:sp>
      <p:sp>
        <p:nvSpPr>
          <p:cNvPr id="5" name="Segnaposto piè di pagina 4">
            <a:extLst>
              <a:ext uri="{FF2B5EF4-FFF2-40B4-BE49-F238E27FC236}">
                <a16:creationId xmlns:a16="http://schemas.microsoft.com/office/drawing/2014/main" id="{8E715E50-260F-8A33-62EF-9413957731D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4EB033D-2A8A-0919-40AD-43169197CB4B}"/>
              </a:ext>
            </a:extLst>
          </p:cNvPr>
          <p:cNvSpPr>
            <a:spLocks noGrp="1"/>
          </p:cNvSpPr>
          <p:nvPr>
            <p:ph type="sldNum" sz="quarter" idx="12"/>
          </p:nvPr>
        </p:nvSpPr>
        <p:spPr/>
        <p:txBody>
          <a:bodyPr/>
          <a:lstStyle/>
          <a:p>
            <a:fld id="{2AB59DE3-64EF-49E4-B6B5-B3498BF2652B}" type="slidenum">
              <a:rPr lang="it-IT" smtClean="0"/>
              <a:t>‹N›</a:t>
            </a:fld>
            <a:endParaRPr lang="it-IT"/>
          </a:p>
        </p:txBody>
      </p:sp>
    </p:spTree>
    <p:extLst>
      <p:ext uri="{BB962C8B-B14F-4D97-AF65-F5344CB8AC3E}">
        <p14:creationId xmlns:p14="http://schemas.microsoft.com/office/powerpoint/2010/main" val="2230569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B5696A-2C21-E2FF-C2F6-89DB9F0B133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A4397F6-34BD-33EE-28AD-FD5A72D05270}"/>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A69F18E-F06C-26F0-19C9-1FEF599D3646}"/>
              </a:ext>
            </a:extLst>
          </p:cNvPr>
          <p:cNvSpPr>
            <a:spLocks noGrp="1"/>
          </p:cNvSpPr>
          <p:nvPr>
            <p:ph type="dt" sz="half" idx="10"/>
          </p:nvPr>
        </p:nvSpPr>
        <p:spPr/>
        <p:txBody>
          <a:bodyPr/>
          <a:lstStyle/>
          <a:p>
            <a:fld id="{CE4364DD-B9A8-4A34-9327-726980A0F267}" type="datetimeFigureOut">
              <a:rPr lang="it-IT" smtClean="0"/>
              <a:t>11/10/2024</a:t>
            </a:fld>
            <a:endParaRPr lang="it-IT"/>
          </a:p>
        </p:txBody>
      </p:sp>
      <p:sp>
        <p:nvSpPr>
          <p:cNvPr id="5" name="Segnaposto piè di pagina 4">
            <a:extLst>
              <a:ext uri="{FF2B5EF4-FFF2-40B4-BE49-F238E27FC236}">
                <a16:creationId xmlns:a16="http://schemas.microsoft.com/office/drawing/2014/main" id="{CF5BFD15-73F1-39CE-2F87-DA610A4E9C0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5CBD822-6D0C-9D15-226F-A13D43A218A4}"/>
              </a:ext>
            </a:extLst>
          </p:cNvPr>
          <p:cNvSpPr>
            <a:spLocks noGrp="1"/>
          </p:cNvSpPr>
          <p:nvPr>
            <p:ph type="sldNum" sz="quarter" idx="12"/>
          </p:nvPr>
        </p:nvSpPr>
        <p:spPr/>
        <p:txBody>
          <a:bodyPr/>
          <a:lstStyle/>
          <a:p>
            <a:fld id="{2AB59DE3-64EF-49E4-B6B5-B3498BF2652B}" type="slidenum">
              <a:rPr lang="it-IT" smtClean="0"/>
              <a:t>‹N›</a:t>
            </a:fld>
            <a:endParaRPr lang="it-IT"/>
          </a:p>
        </p:txBody>
      </p:sp>
    </p:spTree>
    <p:extLst>
      <p:ext uri="{BB962C8B-B14F-4D97-AF65-F5344CB8AC3E}">
        <p14:creationId xmlns:p14="http://schemas.microsoft.com/office/powerpoint/2010/main" val="3106498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0F12FDA-29A4-7FBA-1DE5-C9AA73AC33D0}"/>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6EB4F5C-D868-10D2-F7F3-9FBDD302496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2F66206-87BF-C49D-895F-7FB17C892783}"/>
              </a:ext>
            </a:extLst>
          </p:cNvPr>
          <p:cNvSpPr>
            <a:spLocks noGrp="1"/>
          </p:cNvSpPr>
          <p:nvPr>
            <p:ph type="dt" sz="half" idx="10"/>
          </p:nvPr>
        </p:nvSpPr>
        <p:spPr/>
        <p:txBody>
          <a:bodyPr/>
          <a:lstStyle/>
          <a:p>
            <a:fld id="{CE4364DD-B9A8-4A34-9327-726980A0F267}" type="datetimeFigureOut">
              <a:rPr lang="it-IT" smtClean="0"/>
              <a:t>11/10/2024</a:t>
            </a:fld>
            <a:endParaRPr lang="it-IT"/>
          </a:p>
        </p:txBody>
      </p:sp>
      <p:sp>
        <p:nvSpPr>
          <p:cNvPr id="5" name="Segnaposto piè di pagina 4">
            <a:extLst>
              <a:ext uri="{FF2B5EF4-FFF2-40B4-BE49-F238E27FC236}">
                <a16:creationId xmlns:a16="http://schemas.microsoft.com/office/drawing/2014/main" id="{2A78E43D-F36D-05E1-11A3-B595A229278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8659EE5-71CF-6BAA-1F46-364E0730BB94}"/>
              </a:ext>
            </a:extLst>
          </p:cNvPr>
          <p:cNvSpPr>
            <a:spLocks noGrp="1"/>
          </p:cNvSpPr>
          <p:nvPr>
            <p:ph type="sldNum" sz="quarter" idx="12"/>
          </p:nvPr>
        </p:nvSpPr>
        <p:spPr/>
        <p:txBody>
          <a:bodyPr/>
          <a:lstStyle/>
          <a:p>
            <a:fld id="{2AB59DE3-64EF-49E4-B6B5-B3498BF2652B}" type="slidenum">
              <a:rPr lang="it-IT" smtClean="0"/>
              <a:t>‹N›</a:t>
            </a:fld>
            <a:endParaRPr lang="it-IT"/>
          </a:p>
        </p:txBody>
      </p:sp>
    </p:spTree>
    <p:extLst>
      <p:ext uri="{BB962C8B-B14F-4D97-AF65-F5344CB8AC3E}">
        <p14:creationId xmlns:p14="http://schemas.microsoft.com/office/powerpoint/2010/main" val="2702086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A725C9-33B6-E1DE-0BE9-268A4E268C0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A55AAC0-B5A6-2925-9B20-7112820FD1FB}"/>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2513E2C-7350-F68A-9DB7-C09A2D61DA90}"/>
              </a:ext>
            </a:extLst>
          </p:cNvPr>
          <p:cNvSpPr>
            <a:spLocks noGrp="1"/>
          </p:cNvSpPr>
          <p:nvPr>
            <p:ph type="dt" sz="half" idx="10"/>
          </p:nvPr>
        </p:nvSpPr>
        <p:spPr/>
        <p:txBody>
          <a:bodyPr/>
          <a:lstStyle/>
          <a:p>
            <a:fld id="{CE4364DD-B9A8-4A34-9327-726980A0F267}" type="datetimeFigureOut">
              <a:rPr lang="it-IT" smtClean="0"/>
              <a:t>11/10/2024</a:t>
            </a:fld>
            <a:endParaRPr lang="it-IT"/>
          </a:p>
        </p:txBody>
      </p:sp>
      <p:sp>
        <p:nvSpPr>
          <p:cNvPr id="5" name="Segnaposto piè di pagina 4">
            <a:extLst>
              <a:ext uri="{FF2B5EF4-FFF2-40B4-BE49-F238E27FC236}">
                <a16:creationId xmlns:a16="http://schemas.microsoft.com/office/drawing/2014/main" id="{2A4BA2C6-13D2-2800-1287-BD787034641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C467D51-69A2-B25A-3134-183AA0583523}"/>
              </a:ext>
            </a:extLst>
          </p:cNvPr>
          <p:cNvSpPr>
            <a:spLocks noGrp="1"/>
          </p:cNvSpPr>
          <p:nvPr>
            <p:ph type="sldNum" sz="quarter" idx="12"/>
          </p:nvPr>
        </p:nvSpPr>
        <p:spPr/>
        <p:txBody>
          <a:bodyPr/>
          <a:lstStyle/>
          <a:p>
            <a:fld id="{2AB59DE3-64EF-49E4-B6B5-B3498BF2652B}" type="slidenum">
              <a:rPr lang="it-IT" smtClean="0"/>
              <a:t>‹N›</a:t>
            </a:fld>
            <a:endParaRPr lang="it-IT"/>
          </a:p>
        </p:txBody>
      </p:sp>
    </p:spTree>
    <p:extLst>
      <p:ext uri="{BB962C8B-B14F-4D97-AF65-F5344CB8AC3E}">
        <p14:creationId xmlns:p14="http://schemas.microsoft.com/office/powerpoint/2010/main" val="832247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A5EB9F-41C2-424D-6223-C8322AB598AC}"/>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3E8B89AE-25E8-6E64-354C-CE18F7997CC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3ADB0AC9-6BCD-F439-55D5-34C674E512E8}"/>
              </a:ext>
            </a:extLst>
          </p:cNvPr>
          <p:cNvSpPr>
            <a:spLocks noGrp="1"/>
          </p:cNvSpPr>
          <p:nvPr>
            <p:ph type="dt" sz="half" idx="10"/>
          </p:nvPr>
        </p:nvSpPr>
        <p:spPr/>
        <p:txBody>
          <a:bodyPr/>
          <a:lstStyle/>
          <a:p>
            <a:fld id="{CE4364DD-B9A8-4A34-9327-726980A0F267}" type="datetimeFigureOut">
              <a:rPr lang="it-IT" smtClean="0"/>
              <a:t>11/10/2024</a:t>
            </a:fld>
            <a:endParaRPr lang="it-IT"/>
          </a:p>
        </p:txBody>
      </p:sp>
      <p:sp>
        <p:nvSpPr>
          <p:cNvPr id="5" name="Segnaposto piè di pagina 4">
            <a:extLst>
              <a:ext uri="{FF2B5EF4-FFF2-40B4-BE49-F238E27FC236}">
                <a16:creationId xmlns:a16="http://schemas.microsoft.com/office/drawing/2014/main" id="{A6FCA0B3-9138-858A-C005-48892853A73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ABF02E1-A248-99FE-7647-68D335EAA020}"/>
              </a:ext>
            </a:extLst>
          </p:cNvPr>
          <p:cNvSpPr>
            <a:spLocks noGrp="1"/>
          </p:cNvSpPr>
          <p:nvPr>
            <p:ph type="sldNum" sz="quarter" idx="12"/>
          </p:nvPr>
        </p:nvSpPr>
        <p:spPr/>
        <p:txBody>
          <a:bodyPr/>
          <a:lstStyle/>
          <a:p>
            <a:fld id="{2AB59DE3-64EF-49E4-B6B5-B3498BF2652B}" type="slidenum">
              <a:rPr lang="it-IT" smtClean="0"/>
              <a:t>‹N›</a:t>
            </a:fld>
            <a:endParaRPr lang="it-IT"/>
          </a:p>
        </p:txBody>
      </p:sp>
    </p:spTree>
    <p:extLst>
      <p:ext uri="{BB962C8B-B14F-4D97-AF65-F5344CB8AC3E}">
        <p14:creationId xmlns:p14="http://schemas.microsoft.com/office/powerpoint/2010/main" val="3504045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EE7E06-9AC2-E80D-EF55-1219E1015CB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4C32DF1-911C-10A9-F7AB-F0A3B700AA6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64CFF24-2329-AD5E-7D82-762CC0B5500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64DA7CC7-2693-1C2D-BE83-635A0DE5F627}"/>
              </a:ext>
            </a:extLst>
          </p:cNvPr>
          <p:cNvSpPr>
            <a:spLocks noGrp="1"/>
          </p:cNvSpPr>
          <p:nvPr>
            <p:ph type="dt" sz="half" idx="10"/>
          </p:nvPr>
        </p:nvSpPr>
        <p:spPr/>
        <p:txBody>
          <a:bodyPr/>
          <a:lstStyle/>
          <a:p>
            <a:fld id="{CE4364DD-B9A8-4A34-9327-726980A0F267}" type="datetimeFigureOut">
              <a:rPr lang="it-IT" smtClean="0"/>
              <a:t>11/10/2024</a:t>
            </a:fld>
            <a:endParaRPr lang="it-IT"/>
          </a:p>
        </p:txBody>
      </p:sp>
      <p:sp>
        <p:nvSpPr>
          <p:cNvPr id="6" name="Segnaposto piè di pagina 5">
            <a:extLst>
              <a:ext uri="{FF2B5EF4-FFF2-40B4-BE49-F238E27FC236}">
                <a16:creationId xmlns:a16="http://schemas.microsoft.com/office/drawing/2014/main" id="{C8F878DF-98D6-1F45-CFCD-7DDA3E0BB63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C9D8C3A-AFAB-45B0-BAD3-9A8059C3105E}"/>
              </a:ext>
            </a:extLst>
          </p:cNvPr>
          <p:cNvSpPr>
            <a:spLocks noGrp="1"/>
          </p:cNvSpPr>
          <p:nvPr>
            <p:ph type="sldNum" sz="quarter" idx="12"/>
          </p:nvPr>
        </p:nvSpPr>
        <p:spPr/>
        <p:txBody>
          <a:bodyPr/>
          <a:lstStyle/>
          <a:p>
            <a:fld id="{2AB59DE3-64EF-49E4-B6B5-B3498BF2652B}" type="slidenum">
              <a:rPr lang="it-IT" smtClean="0"/>
              <a:t>‹N›</a:t>
            </a:fld>
            <a:endParaRPr lang="it-IT"/>
          </a:p>
        </p:txBody>
      </p:sp>
    </p:spTree>
    <p:extLst>
      <p:ext uri="{BB962C8B-B14F-4D97-AF65-F5344CB8AC3E}">
        <p14:creationId xmlns:p14="http://schemas.microsoft.com/office/powerpoint/2010/main" val="1336964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475BC9-6BB9-6DE1-340E-D100590BF4E0}"/>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D425142-9A22-46C8-561E-959F2A9847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F003C04-F177-46E8-B58A-2809B54E59FF}"/>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86514F4-F5F7-B4F8-C587-8C2E114E19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788B9ADF-6531-9CAB-034F-7D2F455F5DF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E137F8F-8718-2909-CCB8-9CE946336C88}"/>
              </a:ext>
            </a:extLst>
          </p:cNvPr>
          <p:cNvSpPr>
            <a:spLocks noGrp="1"/>
          </p:cNvSpPr>
          <p:nvPr>
            <p:ph type="dt" sz="half" idx="10"/>
          </p:nvPr>
        </p:nvSpPr>
        <p:spPr/>
        <p:txBody>
          <a:bodyPr/>
          <a:lstStyle/>
          <a:p>
            <a:fld id="{CE4364DD-B9A8-4A34-9327-726980A0F267}" type="datetimeFigureOut">
              <a:rPr lang="it-IT" smtClean="0"/>
              <a:t>11/10/2024</a:t>
            </a:fld>
            <a:endParaRPr lang="it-IT"/>
          </a:p>
        </p:txBody>
      </p:sp>
      <p:sp>
        <p:nvSpPr>
          <p:cNvPr id="8" name="Segnaposto piè di pagina 7">
            <a:extLst>
              <a:ext uri="{FF2B5EF4-FFF2-40B4-BE49-F238E27FC236}">
                <a16:creationId xmlns:a16="http://schemas.microsoft.com/office/drawing/2014/main" id="{A6E21F79-95CE-7F45-3149-5D4859EA039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84F190DD-CE4D-6BF2-513D-EC46CFEC5B50}"/>
              </a:ext>
            </a:extLst>
          </p:cNvPr>
          <p:cNvSpPr>
            <a:spLocks noGrp="1"/>
          </p:cNvSpPr>
          <p:nvPr>
            <p:ph type="sldNum" sz="quarter" idx="12"/>
          </p:nvPr>
        </p:nvSpPr>
        <p:spPr/>
        <p:txBody>
          <a:bodyPr/>
          <a:lstStyle/>
          <a:p>
            <a:fld id="{2AB59DE3-64EF-49E4-B6B5-B3498BF2652B}" type="slidenum">
              <a:rPr lang="it-IT" smtClean="0"/>
              <a:t>‹N›</a:t>
            </a:fld>
            <a:endParaRPr lang="it-IT"/>
          </a:p>
        </p:txBody>
      </p:sp>
    </p:spTree>
    <p:extLst>
      <p:ext uri="{BB962C8B-B14F-4D97-AF65-F5344CB8AC3E}">
        <p14:creationId xmlns:p14="http://schemas.microsoft.com/office/powerpoint/2010/main" val="3704799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9B23E6-A572-43C0-0E75-7D55765765C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ADAD374-D142-5035-297F-53E344C6E4A6}"/>
              </a:ext>
            </a:extLst>
          </p:cNvPr>
          <p:cNvSpPr>
            <a:spLocks noGrp="1"/>
          </p:cNvSpPr>
          <p:nvPr>
            <p:ph type="dt" sz="half" idx="10"/>
          </p:nvPr>
        </p:nvSpPr>
        <p:spPr/>
        <p:txBody>
          <a:bodyPr/>
          <a:lstStyle/>
          <a:p>
            <a:fld id="{CE4364DD-B9A8-4A34-9327-726980A0F267}" type="datetimeFigureOut">
              <a:rPr lang="it-IT" smtClean="0"/>
              <a:t>11/10/2024</a:t>
            </a:fld>
            <a:endParaRPr lang="it-IT"/>
          </a:p>
        </p:txBody>
      </p:sp>
      <p:sp>
        <p:nvSpPr>
          <p:cNvPr id="4" name="Segnaposto piè di pagina 3">
            <a:extLst>
              <a:ext uri="{FF2B5EF4-FFF2-40B4-BE49-F238E27FC236}">
                <a16:creationId xmlns:a16="http://schemas.microsoft.com/office/drawing/2014/main" id="{0F9F6350-A282-3AEC-F1D6-935D34A345A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2F8FA8E1-0C75-2F98-B792-62EA2FD2F7D0}"/>
              </a:ext>
            </a:extLst>
          </p:cNvPr>
          <p:cNvSpPr>
            <a:spLocks noGrp="1"/>
          </p:cNvSpPr>
          <p:nvPr>
            <p:ph type="sldNum" sz="quarter" idx="12"/>
          </p:nvPr>
        </p:nvSpPr>
        <p:spPr/>
        <p:txBody>
          <a:bodyPr/>
          <a:lstStyle/>
          <a:p>
            <a:fld id="{2AB59DE3-64EF-49E4-B6B5-B3498BF2652B}" type="slidenum">
              <a:rPr lang="it-IT" smtClean="0"/>
              <a:t>‹N›</a:t>
            </a:fld>
            <a:endParaRPr lang="it-IT"/>
          </a:p>
        </p:txBody>
      </p:sp>
    </p:spTree>
    <p:extLst>
      <p:ext uri="{BB962C8B-B14F-4D97-AF65-F5344CB8AC3E}">
        <p14:creationId xmlns:p14="http://schemas.microsoft.com/office/powerpoint/2010/main" val="852816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3E618F7-A116-FE12-D401-1AD384385ADF}"/>
              </a:ext>
            </a:extLst>
          </p:cNvPr>
          <p:cNvSpPr>
            <a:spLocks noGrp="1"/>
          </p:cNvSpPr>
          <p:nvPr>
            <p:ph type="dt" sz="half" idx="10"/>
          </p:nvPr>
        </p:nvSpPr>
        <p:spPr/>
        <p:txBody>
          <a:bodyPr/>
          <a:lstStyle/>
          <a:p>
            <a:fld id="{CE4364DD-B9A8-4A34-9327-726980A0F267}" type="datetimeFigureOut">
              <a:rPr lang="it-IT" smtClean="0"/>
              <a:t>11/10/2024</a:t>
            </a:fld>
            <a:endParaRPr lang="it-IT"/>
          </a:p>
        </p:txBody>
      </p:sp>
      <p:sp>
        <p:nvSpPr>
          <p:cNvPr id="3" name="Segnaposto piè di pagina 2">
            <a:extLst>
              <a:ext uri="{FF2B5EF4-FFF2-40B4-BE49-F238E27FC236}">
                <a16:creationId xmlns:a16="http://schemas.microsoft.com/office/drawing/2014/main" id="{B7BA03E3-6907-5C06-65D6-96E526AF41F3}"/>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3C9E771-41B3-7BAF-B393-CABC6B806565}"/>
              </a:ext>
            </a:extLst>
          </p:cNvPr>
          <p:cNvSpPr>
            <a:spLocks noGrp="1"/>
          </p:cNvSpPr>
          <p:nvPr>
            <p:ph type="sldNum" sz="quarter" idx="12"/>
          </p:nvPr>
        </p:nvSpPr>
        <p:spPr/>
        <p:txBody>
          <a:bodyPr/>
          <a:lstStyle/>
          <a:p>
            <a:fld id="{2AB59DE3-64EF-49E4-B6B5-B3498BF2652B}" type="slidenum">
              <a:rPr lang="it-IT" smtClean="0"/>
              <a:t>‹N›</a:t>
            </a:fld>
            <a:endParaRPr lang="it-IT"/>
          </a:p>
        </p:txBody>
      </p:sp>
    </p:spTree>
    <p:extLst>
      <p:ext uri="{BB962C8B-B14F-4D97-AF65-F5344CB8AC3E}">
        <p14:creationId xmlns:p14="http://schemas.microsoft.com/office/powerpoint/2010/main" val="4182323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60A5AB-1947-DF5F-3E8E-4B4FED8F794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494ADBA-6A10-E331-68E1-C2FD5E51EA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F10312E6-F939-D386-4F70-61D7B4827E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E89CBE5-1231-7202-DAA7-9493DD3961EF}"/>
              </a:ext>
            </a:extLst>
          </p:cNvPr>
          <p:cNvSpPr>
            <a:spLocks noGrp="1"/>
          </p:cNvSpPr>
          <p:nvPr>
            <p:ph type="dt" sz="half" idx="10"/>
          </p:nvPr>
        </p:nvSpPr>
        <p:spPr/>
        <p:txBody>
          <a:bodyPr/>
          <a:lstStyle/>
          <a:p>
            <a:fld id="{CE4364DD-B9A8-4A34-9327-726980A0F267}" type="datetimeFigureOut">
              <a:rPr lang="it-IT" smtClean="0"/>
              <a:t>11/10/2024</a:t>
            </a:fld>
            <a:endParaRPr lang="it-IT"/>
          </a:p>
        </p:txBody>
      </p:sp>
      <p:sp>
        <p:nvSpPr>
          <p:cNvPr id="6" name="Segnaposto piè di pagina 5">
            <a:extLst>
              <a:ext uri="{FF2B5EF4-FFF2-40B4-BE49-F238E27FC236}">
                <a16:creationId xmlns:a16="http://schemas.microsoft.com/office/drawing/2014/main" id="{998B6FF2-9956-DFB1-C35C-FAC276ACCC3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0D28055-5BF4-F7BC-8262-ED0EBB80BB5A}"/>
              </a:ext>
            </a:extLst>
          </p:cNvPr>
          <p:cNvSpPr>
            <a:spLocks noGrp="1"/>
          </p:cNvSpPr>
          <p:nvPr>
            <p:ph type="sldNum" sz="quarter" idx="12"/>
          </p:nvPr>
        </p:nvSpPr>
        <p:spPr/>
        <p:txBody>
          <a:bodyPr/>
          <a:lstStyle/>
          <a:p>
            <a:fld id="{2AB59DE3-64EF-49E4-B6B5-B3498BF2652B}" type="slidenum">
              <a:rPr lang="it-IT" smtClean="0"/>
              <a:t>‹N›</a:t>
            </a:fld>
            <a:endParaRPr lang="it-IT"/>
          </a:p>
        </p:txBody>
      </p:sp>
    </p:spTree>
    <p:extLst>
      <p:ext uri="{BB962C8B-B14F-4D97-AF65-F5344CB8AC3E}">
        <p14:creationId xmlns:p14="http://schemas.microsoft.com/office/powerpoint/2010/main" val="5196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43A0AB-D08D-7ED5-2E91-93EDB66CDA6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20FB9EC-43DB-DAD2-B221-97B0E3AE40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D9D013F-30C4-D9BE-E93B-7E7D9E3EE1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BE19579-FC8D-A9CC-AD1B-96E39F606169}"/>
              </a:ext>
            </a:extLst>
          </p:cNvPr>
          <p:cNvSpPr>
            <a:spLocks noGrp="1"/>
          </p:cNvSpPr>
          <p:nvPr>
            <p:ph type="dt" sz="half" idx="10"/>
          </p:nvPr>
        </p:nvSpPr>
        <p:spPr/>
        <p:txBody>
          <a:bodyPr/>
          <a:lstStyle/>
          <a:p>
            <a:fld id="{CE4364DD-B9A8-4A34-9327-726980A0F267}" type="datetimeFigureOut">
              <a:rPr lang="it-IT" smtClean="0"/>
              <a:t>11/10/2024</a:t>
            </a:fld>
            <a:endParaRPr lang="it-IT"/>
          </a:p>
        </p:txBody>
      </p:sp>
      <p:sp>
        <p:nvSpPr>
          <p:cNvPr id="6" name="Segnaposto piè di pagina 5">
            <a:extLst>
              <a:ext uri="{FF2B5EF4-FFF2-40B4-BE49-F238E27FC236}">
                <a16:creationId xmlns:a16="http://schemas.microsoft.com/office/drawing/2014/main" id="{D4FD6C0B-D0A9-E8FE-34EB-912966DEDED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90B99C6D-4DE8-1E18-D619-0C052C136D8C}"/>
              </a:ext>
            </a:extLst>
          </p:cNvPr>
          <p:cNvSpPr>
            <a:spLocks noGrp="1"/>
          </p:cNvSpPr>
          <p:nvPr>
            <p:ph type="sldNum" sz="quarter" idx="12"/>
          </p:nvPr>
        </p:nvSpPr>
        <p:spPr/>
        <p:txBody>
          <a:bodyPr/>
          <a:lstStyle/>
          <a:p>
            <a:fld id="{2AB59DE3-64EF-49E4-B6B5-B3498BF2652B}" type="slidenum">
              <a:rPr lang="it-IT" smtClean="0"/>
              <a:t>‹N›</a:t>
            </a:fld>
            <a:endParaRPr lang="it-IT"/>
          </a:p>
        </p:txBody>
      </p:sp>
    </p:spTree>
    <p:extLst>
      <p:ext uri="{BB962C8B-B14F-4D97-AF65-F5344CB8AC3E}">
        <p14:creationId xmlns:p14="http://schemas.microsoft.com/office/powerpoint/2010/main" val="1636177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92E251E-BE48-BA7F-0C1B-5CC5CF55B3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F117C81-78C7-97A7-8A71-49ED3C4557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7945370-2203-9A95-C9D5-829B2A7BBA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4364DD-B9A8-4A34-9327-726980A0F267}" type="datetimeFigureOut">
              <a:rPr lang="it-IT" smtClean="0"/>
              <a:t>11/10/2024</a:t>
            </a:fld>
            <a:endParaRPr lang="it-IT"/>
          </a:p>
        </p:txBody>
      </p:sp>
      <p:sp>
        <p:nvSpPr>
          <p:cNvPr id="5" name="Segnaposto piè di pagina 4">
            <a:extLst>
              <a:ext uri="{FF2B5EF4-FFF2-40B4-BE49-F238E27FC236}">
                <a16:creationId xmlns:a16="http://schemas.microsoft.com/office/drawing/2014/main" id="{EAC59CC2-CED0-D4BE-B767-998B6AC997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9448CE35-2C7D-BBC3-1159-18A93C0F6A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AB59DE3-64EF-49E4-B6B5-B3498BF2652B}" type="slidenum">
              <a:rPr lang="it-IT" smtClean="0"/>
              <a:t>‹N›</a:t>
            </a:fld>
            <a:endParaRPr lang="it-IT"/>
          </a:p>
        </p:txBody>
      </p:sp>
    </p:spTree>
    <p:extLst>
      <p:ext uri="{BB962C8B-B14F-4D97-AF65-F5344CB8AC3E}">
        <p14:creationId xmlns:p14="http://schemas.microsoft.com/office/powerpoint/2010/main" val="1144649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Spiritualità e mistica - Teologia in Pillole | Teologo Claudio Daniele">
            <a:extLst>
              <a:ext uri="{FF2B5EF4-FFF2-40B4-BE49-F238E27FC236}">
                <a16:creationId xmlns:a16="http://schemas.microsoft.com/office/drawing/2014/main" id="{36DB029B-C0A5-E12E-D926-3FB6D4B68D30}"/>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t="1269" r="-1" b="5345"/>
          <a:stretch/>
        </p:blipFill>
        <p:spPr bwMode="auto">
          <a:xfrm>
            <a:off x="20" y="10"/>
            <a:ext cx="1218893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C7E2157C-26E6-D53E-3907-9777DACDF9DE}"/>
              </a:ext>
            </a:extLst>
          </p:cNvPr>
          <p:cNvSpPr>
            <a:spLocks noGrp="1"/>
          </p:cNvSpPr>
          <p:nvPr>
            <p:ph type="ctrTitle"/>
          </p:nvPr>
        </p:nvSpPr>
        <p:spPr>
          <a:xfrm>
            <a:off x="1524000" y="1122363"/>
            <a:ext cx="9144000" cy="3063240"/>
          </a:xfrm>
        </p:spPr>
        <p:txBody>
          <a:bodyPr>
            <a:normAutofit/>
          </a:bodyPr>
          <a:lstStyle/>
          <a:p>
            <a:r>
              <a:rPr lang="it-IT" sz="6600">
                <a:solidFill>
                  <a:schemeClr val="bg1"/>
                </a:solidFill>
              </a:rPr>
              <a:t>Teologia e spiritualità</a:t>
            </a:r>
          </a:p>
        </p:txBody>
      </p:sp>
      <p:sp>
        <p:nvSpPr>
          <p:cNvPr id="3" name="Sottotitolo 2">
            <a:extLst>
              <a:ext uri="{FF2B5EF4-FFF2-40B4-BE49-F238E27FC236}">
                <a16:creationId xmlns:a16="http://schemas.microsoft.com/office/drawing/2014/main" id="{51600967-8C08-4921-17B9-BBC200DB542A}"/>
              </a:ext>
            </a:extLst>
          </p:cNvPr>
          <p:cNvSpPr>
            <a:spLocks noGrp="1"/>
          </p:cNvSpPr>
          <p:nvPr>
            <p:ph type="subTitle" idx="1"/>
          </p:nvPr>
        </p:nvSpPr>
        <p:spPr>
          <a:xfrm>
            <a:off x="1527048" y="4599432"/>
            <a:ext cx="9144000" cy="1536192"/>
          </a:xfrm>
        </p:spPr>
        <p:txBody>
          <a:bodyPr>
            <a:normAutofit/>
          </a:bodyPr>
          <a:lstStyle/>
          <a:p>
            <a:r>
              <a:rPr lang="it-IT">
                <a:solidFill>
                  <a:schemeClr val="bg1"/>
                </a:solidFill>
              </a:rPr>
              <a:t>All’origine di </a:t>
            </a:r>
            <a:r>
              <a:rPr lang="it-IT" dirty="0">
                <a:solidFill>
                  <a:schemeClr val="bg1"/>
                </a:solidFill>
              </a:rPr>
              <a:t>una tensione</a:t>
            </a:r>
          </a:p>
        </p:txBody>
      </p:sp>
      <p:sp>
        <p:nvSpPr>
          <p:cNvPr id="5129"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5988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8" name="Rectangle 308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9ADB3AB-E2F0-6AFB-259F-D927B51A0275}"/>
              </a:ext>
            </a:extLst>
          </p:cNvPr>
          <p:cNvSpPr>
            <a:spLocks noGrp="1"/>
          </p:cNvSpPr>
          <p:nvPr>
            <p:ph type="title"/>
          </p:nvPr>
        </p:nvSpPr>
        <p:spPr>
          <a:xfrm>
            <a:off x="572493" y="238539"/>
            <a:ext cx="11018520" cy="1434415"/>
          </a:xfrm>
        </p:spPr>
        <p:txBody>
          <a:bodyPr anchor="b">
            <a:normAutofit/>
          </a:bodyPr>
          <a:lstStyle/>
          <a:p>
            <a:r>
              <a:rPr lang="it-IT" sz="5400"/>
              <a:t>M.-D. Chenu (1895-1990)</a:t>
            </a:r>
          </a:p>
        </p:txBody>
      </p:sp>
      <p:sp>
        <p:nvSpPr>
          <p:cNvPr id="309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CF80749F-2AD8-FB34-A594-416D9D6852C0}"/>
              </a:ext>
            </a:extLst>
          </p:cNvPr>
          <p:cNvSpPr>
            <a:spLocks noGrp="1"/>
          </p:cNvSpPr>
          <p:nvPr>
            <p:ph idx="1"/>
          </p:nvPr>
        </p:nvSpPr>
        <p:spPr>
          <a:xfrm>
            <a:off x="572493" y="2071316"/>
            <a:ext cx="6713552" cy="4119172"/>
          </a:xfrm>
        </p:spPr>
        <p:txBody>
          <a:bodyPr anchor="t">
            <a:normAutofit lnSpcReduction="10000"/>
          </a:bodyPr>
          <a:lstStyle/>
          <a:p>
            <a:r>
              <a:rPr lang="it-IT" sz="2000" dirty="0"/>
              <a:t>Entra a 18 anni nell'ordine dei domenicani. Studia all’Angelicum sotto la guida di padre Reginald </a:t>
            </a:r>
            <a:r>
              <a:rPr lang="it-IT" sz="2000" dirty="0" err="1"/>
              <a:t>Garrigou</a:t>
            </a:r>
            <a:r>
              <a:rPr lang="it-IT" sz="2000" dirty="0"/>
              <a:t>-Lagrange. </a:t>
            </a:r>
          </a:p>
          <a:p>
            <a:r>
              <a:rPr lang="it-IT" sz="2000" dirty="0"/>
              <a:t>È attratto soprattutto dal metodo storico, elemento che porterà indubbiamente ad uno sviluppo del tomismo piuttosto essenzialista di inizio Novecento. Questa predisposizione gli porterà qualche problema e molte incomprensioni</a:t>
            </a:r>
          </a:p>
          <a:p>
            <a:r>
              <a:rPr lang="it-IT" sz="2000" dirty="0"/>
              <a:t>Nel 1937 pubblica un libro di modesta pretesa, con una tiratura assai limitata, che raccoglie il testo di una conferenza che aveva tenuto l'anno precedente: inaspettatamente sarà uno dei libri di teologia più importanti del Novecento. Verrà messo all’Indice nel 1942.</a:t>
            </a:r>
          </a:p>
        </p:txBody>
      </p:sp>
      <p:pic>
        <p:nvPicPr>
          <p:cNvPr id="3074" name="Picture 2" descr="Père Chenu, théologien de métier | Spiritualité 2000">
            <a:extLst>
              <a:ext uri="{FF2B5EF4-FFF2-40B4-BE49-F238E27FC236}">
                <a16:creationId xmlns:a16="http://schemas.microsoft.com/office/drawing/2014/main" id="{67DDB7DE-281E-CD58-9332-D9933EA261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6829" r="-2" b="19427"/>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831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3" name="Rectangle 207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A6293CD-369D-2437-1A7C-3A01A81FDC8D}"/>
              </a:ext>
            </a:extLst>
          </p:cNvPr>
          <p:cNvSpPr>
            <a:spLocks noGrp="1"/>
          </p:cNvSpPr>
          <p:nvPr>
            <p:ph type="title"/>
          </p:nvPr>
        </p:nvSpPr>
        <p:spPr>
          <a:xfrm>
            <a:off x="572493" y="238539"/>
            <a:ext cx="11018520" cy="1434415"/>
          </a:xfrm>
        </p:spPr>
        <p:txBody>
          <a:bodyPr anchor="b">
            <a:normAutofit/>
          </a:bodyPr>
          <a:lstStyle/>
          <a:p>
            <a:r>
              <a:rPr lang="it-IT" sz="5400"/>
              <a:t>La teologia nasce da una spiritualità </a:t>
            </a:r>
          </a:p>
        </p:txBody>
      </p:sp>
      <p:sp>
        <p:nvSpPr>
          <p:cNvPr id="207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CF7A1BE9-AB6B-4DC0-1682-D7FA679A91FD}"/>
              </a:ext>
            </a:extLst>
          </p:cNvPr>
          <p:cNvSpPr>
            <a:spLocks noGrp="1"/>
          </p:cNvSpPr>
          <p:nvPr>
            <p:ph idx="1"/>
          </p:nvPr>
        </p:nvSpPr>
        <p:spPr>
          <a:xfrm>
            <a:off x="572493" y="2071316"/>
            <a:ext cx="6713552" cy="4119172"/>
          </a:xfrm>
        </p:spPr>
        <p:txBody>
          <a:bodyPr anchor="t">
            <a:normAutofit/>
          </a:bodyPr>
          <a:lstStyle/>
          <a:p>
            <a:pPr marL="0" indent="0">
              <a:buNone/>
            </a:pPr>
            <a:r>
              <a:rPr lang="it-IT" sz="2200"/>
              <a:t>I sistemi teologici non sono altro che l'espressione della spiritualità. In questo consiste il loro interesse e la loro grandezza. Se ci si dovesse meravigliare per le diversità di interpretazioni teologiche dentro l'unica unità del dogma, bisognerebbe meravigliarsi nel vedere una stessa fede cristiana suscitare una tale varietà di spiritualità. La grandezza e la verità dell'agostinianesimo bonaventuriano o scotista si ritrovano interamente nell'esperienza spirituale di s. Francesco, che fu l'anima per i suoi figli; la grandezza e la verità del molinismo sono tutte nell'esperienza spirituale degli Esercizi di sant'lgnazio…  </a:t>
            </a:r>
          </a:p>
          <a:p>
            <a:pPr marL="0" indent="0">
              <a:buNone/>
            </a:pPr>
            <a:endParaRPr lang="it-IT" sz="2200"/>
          </a:p>
        </p:txBody>
      </p:sp>
      <p:pic>
        <p:nvPicPr>
          <p:cNvPr id="2050" name="Picture 2">
            <a:extLst>
              <a:ext uri="{FF2B5EF4-FFF2-40B4-BE49-F238E27FC236}">
                <a16:creationId xmlns:a16="http://schemas.microsoft.com/office/drawing/2014/main" id="{AD3858A2-7504-FE1D-618E-A3D4D10C6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965" r="7097"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627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5" name="Rectangle 104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BE1CC39-2BD1-DC31-75D9-C4AD13CD1D5B}"/>
              </a:ext>
            </a:extLst>
          </p:cNvPr>
          <p:cNvSpPr>
            <a:spLocks noGrp="1"/>
          </p:cNvSpPr>
          <p:nvPr>
            <p:ph type="title"/>
          </p:nvPr>
        </p:nvSpPr>
        <p:spPr>
          <a:xfrm>
            <a:off x="572493" y="238539"/>
            <a:ext cx="11018520" cy="1434415"/>
          </a:xfrm>
        </p:spPr>
        <p:txBody>
          <a:bodyPr anchor="b">
            <a:normAutofit/>
          </a:bodyPr>
          <a:lstStyle/>
          <a:p>
            <a:endParaRPr lang="it-IT" sz="5400"/>
          </a:p>
        </p:txBody>
      </p:sp>
      <p:sp>
        <p:nvSpPr>
          <p:cNvPr id="104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CED4E06B-2BBD-E645-07B5-32ABC0DD4713}"/>
              </a:ext>
            </a:extLst>
          </p:cNvPr>
          <p:cNvSpPr>
            <a:spLocks noGrp="1"/>
          </p:cNvSpPr>
          <p:nvPr>
            <p:ph idx="1"/>
          </p:nvPr>
        </p:nvSpPr>
        <p:spPr>
          <a:xfrm>
            <a:off x="572493" y="2071316"/>
            <a:ext cx="6713552" cy="4119172"/>
          </a:xfrm>
        </p:spPr>
        <p:txBody>
          <a:bodyPr anchor="t">
            <a:normAutofit/>
          </a:bodyPr>
          <a:lstStyle/>
          <a:p>
            <a:pPr marL="0" indent="0">
              <a:buNone/>
            </a:pPr>
            <a:r>
              <a:rPr lang="it-IT" sz="2200"/>
              <a:t>Non si penetra in un sistema attraverso la coerenza logica della sua costruzione o per la verosimiglianza delle sue conclusioni; ma si scopre fin dal suo inizio attraverso l'intuizione fondamentale in base alla quale si è orientata la nostra vita spirituale, con il margine di intelligibilità che essa consente. </a:t>
            </a:r>
          </a:p>
          <a:p>
            <a:pPr marL="0" indent="0">
              <a:buNone/>
            </a:pPr>
            <a:r>
              <a:rPr lang="it-IT" sz="2200"/>
              <a:t>M.D. Chenu, </a:t>
            </a:r>
            <a:r>
              <a:rPr lang="it-IT" sz="2200" i="1"/>
              <a:t>Le Saulchoir, una scuola di teologia, </a:t>
            </a:r>
            <a:r>
              <a:rPr lang="it-IT" sz="2200"/>
              <a:t>1937</a:t>
            </a:r>
            <a:r>
              <a:rPr lang="it-IT" sz="2200" i="1"/>
              <a:t>.</a:t>
            </a:r>
            <a:endParaRPr lang="it-IT" sz="2200"/>
          </a:p>
        </p:txBody>
      </p:sp>
      <p:pic>
        <p:nvPicPr>
          <p:cNvPr id="1028" name="Picture 4" descr="Category:Abbaye du Saulchoir - Wikimedia Commons">
            <a:extLst>
              <a:ext uri="{FF2B5EF4-FFF2-40B4-BE49-F238E27FC236}">
                <a16:creationId xmlns:a16="http://schemas.microsoft.com/office/drawing/2014/main" id="{F4B44675-1EA1-01AD-4228-E66537ADA8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5185" b="694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645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82" name="Rectangle 1127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3D4A68B-8704-4E54-2CE3-06DFE8878A3B}"/>
              </a:ext>
            </a:extLst>
          </p:cNvPr>
          <p:cNvSpPr>
            <a:spLocks noGrp="1"/>
          </p:cNvSpPr>
          <p:nvPr>
            <p:ph type="title"/>
          </p:nvPr>
        </p:nvSpPr>
        <p:spPr>
          <a:xfrm>
            <a:off x="5297762" y="329184"/>
            <a:ext cx="6251110" cy="1783080"/>
          </a:xfrm>
        </p:spPr>
        <p:txBody>
          <a:bodyPr anchor="b">
            <a:normAutofit/>
          </a:bodyPr>
          <a:lstStyle/>
          <a:p>
            <a:r>
              <a:rPr lang="it-IT" sz="5400"/>
              <a:t>Les sous-sols des textes</a:t>
            </a:r>
          </a:p>
        </p:txBody>
      </p:sp>
      <p:pic>
        <p:nvPicPr>
          <p:cNvPr id="11266" name="Picture 2" descr="La teologia nel XII secolo - Marie-Dominique Chenu - Libro - Jaca Book - Di  fronte e attr. Bibl. cult. mediev. | IBS">
            <a:extLst>
              <a:ext uri="{FF2B5EF4-FFF2-40B4-BE49-F238E27FC236}">
                <a16:creationId xmlns:a16="http://schemas.microsoft.com/office/drawing/2014/main" id="{BC5C85D8-5223-BDD6-532C-3CCC3D0FC2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5000"/>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128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CF82B60B-70C0-C460-463B-AE3F84B33B26}"/>
              </a:ext>
            </a:extLst>
          </p:cNvPr>
          <p:cNvSpPr>
            <a:spLocks noGrp="1"/>
          </p:cNvSpPr>
          <p:nvPr>
            <p:ph idx="1"/>
          </p:nvPr>
        </p:nvSpPr>
        <p:spPr>
          <a:xfrm>
            <a:off x="5297762" y="2706624"/>
            <a:ext cx="6251110" cy="3483864"/>
          </a:xfrm>
        </p:spPr>
        <p:txBody>
          <a:bodyPr>
            <a:normAutofit/>
          </a:bodyPr>
          <a:lstStyle/>
          <a:p>
            <a:pPr marL="0" indent="0">
              <a:buNone/>
            </a:pPr>
            <a:r>
              <a:rPr lang="it-IT" sz="2200" dirty="0"/>
              <a:t>Chenu concepiva la teologia come solidale con la storia, in cui la teologia diviene e si esprime, senza essere mai riducibile ai concetti, o esaurirsi in essi. Il medioevo teologico appare un paradigma di questa storicità e, comunque, lo studio di esso con metodo storico aveva rivelato e andava rivelando a Chenu la storicità della teologia (</a:t>
            </a:r>
            <a:r>
              <a:rPr lang="it-IT" sz="2200" dirty="0" err="1"/>
              <a:t>Inos</a:t>
            </a:r>
            <a:r>
              <a:rPr lang="it-IT" sz="2200" dirty="0"/>
              <a:t> Biffi)</a:t>
            </a:r>
          </a:p>
          <a:p>
            <a:pPr marL="0" indent="0">
              <a:buNone/>
            </a:pPr>
            <a:endParaRPr lang="it-IT" sz="2200" dirty="0"/>
          </a:p>
        </p:txBody>
      </p:sp>
    </p:spTree>
    <p:extLst>
      <p:ext uri="{BB962C8B-B14F-4D97-AF65-F5344CB8AC3E}">
        <p14:creationId xmlns:p14="http://schemas.microsoft.com/office/powerpoint/2010/main" val="3201802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2DD316-1FFF-A84B-E469-352C9E84D238}"/>
              </a:ext>
            </a:extLst>
          </p:cNvPr>
          <p:cNvSpPr>
            <a:spLocks noGrp="1"/>
          </p:cNvSpPr>
          <p:nvPr>
            <p:ph type="title"/>
          </p:nvPr>
        </p:nvSpPr>
        <p:spPr>
          <a:xfrm>
            <a:off x="6417733" y="490537"/>
            <a:ext cx="5291663" cy="1628775"/>
          </a:xfrm>
        </p:spPr>
        <p:txBody>
          <a:bodyPr anchor="b">
            <a:normAutofit/>
          </a:bodyPr>
          <a:lstStyle/>
          <a:p>
            <a:endParaRPr lang="it-IT" sz="4000"/>
          </a:p>
        </p:txBody>
      </p:sp>
      <p:pic>
        <p:nvPicPr>
          <p:cNvPr id="9218" name="Picture 2" descr="Presepe di Greccio - Wikipedia">
            <a:extLst>
              <a:ext uri="{FF2B5EF4-FFF2-40B4-BE49-F238E27FC236}">
                <a16:creationId xmlns:a16="http://schemas.microsoft.com/office/drawing/2014/main" id="{F19655AA-371F-23A3-1CE3-6ECBFDFE8D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967" r="597"/>
          <a:stretch/>
        </p:blipFill>
        <p:spPr bwMode="auto">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a:noFill/>
          <a:extLst>
            <a:ext uri="{909E8E84-426E-40DD-AFC4-6F175D3DCCD1}">
              <a14:hiddenFill xmlns:a14="http://schemas.microsoft.com/office/drawing/2010/main">
                <a:solidFill>
                  <a:srgbClr val="FFFFFF"/>
                </a:solidFill>
              </a14:hiddenFill>
            </a:ext>
          </a:extLst>
        </p:spPr>
      </p:pic>
      <p:sp>
        <p:nvSpPr>
          <p:cNvPr id="3" name="Segnaposto contenuto 2">
            <a:extLst>
              <a:ext uri="{FF2B5EF4-FFF2-40B4-BE49-F238E27FC236}">
                <a16:creationId xmlns:a16="http://schemas.microsoft.com/office/drawing/2014/main" id="{1D258435-9025-25F2-E314-ACC78E01CB8E}"/>
              </a:ext>
            </a:extLst>
          </p:cNvPr>
          <p:cNvSpPr>
            <a:spLocks noGrp="1"/>
          </p:cNvSpPr>
          <p:nvPr>
            <p:ph idx="1"/>
          </p:nvPr>
        </p:nvSpPr>
        <p:spPr>
          <a:xfrm>
            <a:off x="6417734" y="490538"/>
            <a:ext cx="5291663" cy="5876924"/>
          </a:xfrm>
        </p:spPr>
        <p:txBody>
          <a:bodyPr>
            <a:normAutofit/>
          </a:bodyPr>
          <a:lstStyle/>
          <a:p>
            <a:pPr marL="0" indent="0">
              <a:buNone/>
            </a:pPr>
            <a:r>
              <a:rPr lang="it-IT" sz="2400" kern="100" dirty="0">
                <a:effectLst/>
                <a:latin typeface="Aptos" panose="020B0004020202020204" pitchFamily="34" charset="0"/>
                <a:ea typeface="Aptos" panose="020B0004020202020204" pitchFamily="34" charset="0"/>
                <a:cs typeface="Times New Roman" panose="02020603050405020304" pitchFamily="18" charset="0"/>
              </a:rPr>
              <a:t>Quando i francescani celebravano la Natività per devozione alla grotta o quando i predicatori diffondevano quella preghiera che sarebbe poi diventata il rosario, la loro religiosità si esercitava in forma completamente diversa rispetto al culto sontuoso dei monaci. L'ideale dello stato monastico poneva la perfezione nella fuga mundi; i nuovi ordini mendicanti, invece, sceglievano come luogo in cui abitare e agire la turbolenza della città. La teologia dello Spirito Santo era diversa nelle fraternità francescane e nel paternalismo benedettino, e così via. Teologia e spiritualità sono omogenee nel loro pluralismo. </a:t>
            </a:r>
          </a:p>
        </p:txBody>
      </p:sp>
    </p:spTree>
    <p:extLst>
      <p:ext uri="{BB962C8B-B14F-4D97-AF65-F5344CB8AC3E}">
        <p14:creationId xmlns:p14="http://schemas.microsoft.com/office/powerpoint/2010/main" val="2141681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DE3228-49D5-87D4-0B49-BFCDDCFC06A3}"/>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5B174AFC-C701-8253-E7E6-F7A008F8A221}"/>
              </a:ext>
            </a:extLst>
          </p:cNvPr>
          <p:cNvSpPr>
            <a:spLocks noGrp="1"/>
          </p:cNvSpPr>
          <p:nvPr>
            <p:ph idx="1"/>
          </p:nvPr>
        </p:nvSpPr>
        <p:spPr/>
        <p:txBody>
          <a:bodyPr/>
          <a:lstStyle/>
          <a:p>
            <a:pPr marL="0" indent="0">
              <a:buNone/>
            </a:pPr>
            <a:r>
              <a:rPr lang="it-IT" dirty="0"/>
              <a:t>Il XII secolo è il momento in cui, in Occidente, il popolo cristiano, grazie al progresso culturale e soprattutto ad un sensazionale risveglio apostolico, prende collettivamente coscienza dell'economia in cui è inserito e cerca di comprenderla. Le controversie non riguardano più tanto, come nel IV secolo, la formulazione dogmatica di questo o quel mistero ma i comportamenti mentali o istituzionali. Non è tanto l'errore di Abelardo sulle appropriazioni trinitarie o sull'assoluzione penitenziale a scandalizzare san Bernardo, ma la sua orgogliosa pretesa di penetrare il mistero con i mezzi della dialettica. </a:t>
            </a:r>
          </a:p>
        </p:txBody>
      </p:sp>
    </p:spTree>
    <p:extLst>
      <p:ext uri="{BB962C8B-B14F-4D97-AF65-F5344CB8AC3E}">
        <p14:creationId xmlns:p14="http://schemas.microsoft.com/office/powerpoint/2010/main" val="3868292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51"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Il paesaggio nella pittura: breve storia da Giotto a Carracci - laCOOLtura">
            <a:extLst>
              <a:ext uri="{FF2B5EF4-FFF2-40B4-BE49-F238E27FC236}">
                <a16:creationId xmlns:a16="http://schemas.microsoft.com/office/drawing/2014/main" id="{F1456B87-5F2F-8F06-1B8B-59D1A56E9B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769" r="10141"/>
          <a:stretch/>
        </p:blipFill>
        <p:spPr bwMode="auto">
          <a:xfrm>
            <a:off x="-1" y="-2"/>
            <a:ext cx="5410198" cy="6858002"/>
          </a:xfrm>
          <a:prstGeom prst="rect">
            <a:avLst/>
          </a:prstGeom>
          <a:noFill/>
          <a:extLst>
            <a:ext uri="{909E8E84-426E-40DD-AFC4-6F175D3DCCD1}">
              <a14:hiddenFill xmlns:a14="http://schemas.microsoft.com/office/drawing/2010/main">
                <a:solidFill>
                  <a:srgbClr val="FFFFFF"/>
                </a:solidFill>
              </a14:hiddenFill>
            </a:ext>
          </a:extLst>
        </p:spPr>
      </p:pic>
      <p:sp useBgFill="1">
        <p:nvSpPr>
          <p:cNvPr id="10252" name="Rectangle 10248">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6BD6FCF-D4B2-A813-0BB2-16BFB5E26374}"/>
              </a:ext>
            </a:extLst>
          </p:cNvPr>
          <p:cNvSpPr>
            <a:spLocks noGrp="1"/>
          </p:cNvSpPr>
          <p:nvPr>
            <p:ph type="title"/>
          </p:nvPr>
        </p:nvSpPr>
        <p:spPr>
          <a:xfrm>
            <a:off x="6115317" y="405685"/>
            <a:ext cx="5464968" cy="1559301"/>
          </a:xfrm>
        </p:spPr>
        <p:txBody>
          <a:bodyPr>
            <a:normAutofit/>
          </a:bodyPr>
          <a:lstStyle/>
          <a:p>
            <a:r>
              <a:rPr lang="it-IT" sz="4000"/>
              <a:t>La scoperta della natura</a:t>
            </a:r>
          </a:p>
        </p:txBody>
      </p:sp>
      <p:sp>
        <p:nvSpPr>
          <p:cNvPr id="3" name="Segnaposto contenuto 2">
            <a:extLst>
              <a:ext uri="{FF2B5EF4-FFF2-40B4-BE49-F238E27FC236}">
                <a16:creationId xmlns:a16="http://schemas.microsoft.com/office/drawing/2014/main" id="{0DB30E70-E79B-BF14-0AAE-B7D6F34856EA}"/>
              </a:ext>
            </a:extLst>
          </p:cNvPr>
          <p:cNvSpPr>
            <a:spLocks noGrp="1"/>
          </p:cNvSpPr>
          <p:nvPr>
            <p:ph idx="1"/>
          </p:nvPr>
        </p:nvSpPr>
        <p:spPr>
          <a:xfrm>
            <a:off x="6115317" y="1681843"/>
            <a:ext cx="5247340" cy="4558235"/>
          </a:xfrm>
        </p:spPr>
        <p:txBody>
          <a:bodyPr anchor="ctr">
            <a:normAutofit fontScale="92500"/>
          </a:bodyPr>
          <a:lstStyle/>
          <a:p>
            <a:pPr marL="0" indent="0">
              <a:buNone/>
            </a:pPr>
            <a:r>
              <a:rPr lang="it-IT" sz="2400" dirty="0"/>
              <a:t>Assalonne di San Vittore, tipico rappresentante della crisi «mistica» della sua abbazia, protesterà contro queste curiosità per «la forma del globo, la natura degli elementi, la collocazione delle stelle, la natura degli animali, la violenza del vento, la vita delle piante e delle radici». Se gli artisti dei bestiari simbolici e mostruosi si trovano in concorrenza con i naturalisti che sui capitelli delle cattedrali scolpiscono minute scene animali o umane, è perché ormai, nelle scuole e nella vita, gli spiriti sono stati risvegliati al realismo di queste osservazioni. </a:t>
            </a:r>
          </a:p>
        </p:txBody>
      </p:sp>
    </p:spTree>
    <p:extLst>
      <p:ext uri="{BB962C8B-B14F-4D97-AF65-F5344CB8AC3E}">
        <p14:creationId xmlns:p14="http://schemas.microsoft.com/office/powerpoint/2010/main" val="2175587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4148958-C167-980A-7935-C8A96CD5C7F8}"/>
              </a:ext>
            </a:extLst>
          </p:cNvPr>
          <p:cNvSpPr>
            <a:spLocks noGrp="1"/>
          </p:cNvSpPr>
          <p:nvPr>
            <p:ph type="title"/>
          </p:nvPr>
        </p:nvSpPr>
        <p:spPr>
          <a:xfrm>
            <a:off x="5297762" y="329184"/>
            <a:ext cx="6251110" cy="1783080"/>
          </a:xfrm>
        </p:spPr>
        <p:txBody>
          <a:bodyPr anchor="b">
            <a:normAutofit/>
          </a:bodyPr>
          <a:lstStyle/>
          <a:p>
            <a:r>
              <a:rPr lang="it-IT" sz="5400"/>
              <a:t>Evangelismo</a:t>
            </a:r>
          </a:p>
        </p:txBody>
      </p:sp>
      <p:pic>
        <p:nvPicPr>
          <p:cNvPr id="14338" name="Picture 2" descr="La differenza tra il pauperismo e la povertà cristiana - UCCR">
            <a:extLst>
              <a:ext uri="{FF2B5EF4-FFF2-40B4-BE49-F238E27FC236}">
                <a16:creationId xmlns:a16="http://schemas.microsoft.com/office/drawing/2014/main" id="{BF3B4590-6962-D2B4-A70E-025BD7FE78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1695" r="11785"/>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434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EADE0DB8-133E-DD9D-7BB5-053F23029CF3}"/>
              </a:ext>
            </a:extLst>
          </p:cNvPr>
          <p:cNvSpPr>
            <a:spLocks noGrp="1"/>
          </p:cNvSpPr>
          <p:nvPr>
            <p:ph idx="1"/>
          </p:nvPr>
        </p:nvSpPr>
        <p:spPr>
          <a:xfrm>
            <a:off x="5297762" y="2706624"/>
            <a:ext cx="6251110" cy="3483864"/>
          </a:xfrm>
        </p:spPr>
        <p:txBody>
          <a:bodyPr>
            <a:normAutofit/>
          </a:bodyPr>
          <a:lstStyle/>
          <a:p>
            <a:pPr marL="0" indent="0">
              <a:buNone/>
            </a:pPr>
            <a:r>
              <a:rPr lang="it-IT" sz="2000"/>
              <a:t>I movimenti apostolici ispirati al puro Vangelo, implicavano non solo istituzioni nuove ma atteggiamenti inediti nella dialettica del mondo e del Vangelo, da cui scaturisce la tensione interiore del cristiano. In un duplice e unico riflesso, questo ritorno alla vita apostolica primitiva, al di là del feudalesimo monastico, esigeva e causava una presenza nel mondo; non si trattava più di polarizzare la vita perfetta nell'ideale monastico, anticipazione sulla terra della città di Dio, ma di gettare il lievito in un mondo in cui emergeva, scuotendosi di dosso l'appesantimento feudale, una nuova civiltà. </a:t>
            </a:r>
          </a:p>
        </p:txBody>
      </p:sp>
    </p:spTree>
    <p:extLst>
      <p:ext uri="{BB962C8B-B14F-4D97-AF65-F5344CB8AC3E}">
        <p14:creationId xmlns:p14="http://schemas.microsoft.com/office/powerpoint/2010/main" val="39970422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367" name="Rectangle 1536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9319A01-049B-3F8D-131C-998FEB98CA41}"/>
              </a:ext>
            </a:extLst>
          </p:cNvPr>
          <p:cNvSpPr>
            <a:spLocks noGrp="1"/>
          </p:cNvSpPr>
          <p:nvPr>
            <p:ph type="title"/>
          </p:nvPr>
        </p:nvSpPr>
        <p:spPr>
          <a:xfrm>
            <a:off x="5297762" y="329184"/>
            <a:ext cx="6251110" cy="1783080"/>
          </a:xfrm>
        </p:spPr>
        <p:txBody>
          <a:bodyPr anchor="b">
            <a:normAutofit/>
          </a:bodyPr>
          <a:lstStyle/>
          <a:p>
            <a:r>
              <a:rPr lang="it-IT" sz="5400"/>
              <a:t>Cur homo?</a:t>
            </a:r>
          </a:p>
        </p:txBody>
      </p:sp>
      <p:pic>
        <p:nvPicPr>
          <p:cNvPr id="15362" name="Picture 2" descr="Gli angeli caduti di Anselm Kiefer a Palazzo Strozzi - Toscana - Ansa.it">
            <a:extLst>
              <a:ext uri="{FF2B5EF4-FFF2-40B4-BE49-F238E27FC236}">
                <a16:creationId xmlns:a16="http://schemas.microsoft.com/office/drawing/2014/main" id="{F4AA7F08-D4CB-8BE2-EE09-5F763DB9D9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196" r="2947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536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BB38B5E3-DF3C-B1F2-C5D7-B2BC2948437D}"/>
              </a:ext>
            </a:extLst>
          </p:cNvPr>
          <p:cNvSpPr>
            <a:spLocks noGrp="1"/>
          </p:cNvSpPr>
          <p:nvPr>
            <p:ph idx="1"/>
          </p:nvPr>
        </p:nvSpPr>
        <p:spPr>
          <a:xfrm>
            <a:off x="5297762" y="2706624"/>
            <a:ext cx="6251110" cy="3483864"/>
          </a:xfrm>
        </p:spPr>
        <p:txBody>
          <a:bodyPr>
            <a:normAutofit/>
          </a:bodyPr>
          <a:lstStyle/>
          <a:p>
            <a:pPr marL="0" indent="0">
              <a:buNone/>
            </a:pPr>
            <a:r>
              <a:rPr lang="it-IT" sz="2200" dirty="0"/>
              <a:t>Anselmo era incline a pensare che gli uomini fossero destinati non solo a rimpiazzare gli angeli caduti, ma a completare il popolo degli spiriti angelici. Riconosceva così, all'interno dell'unità totale di questo popolo celeste, che la natura umana meritava di essere creata per se stessa, come ogni natura, fosse pure quella di un verme, e non per la sola sostituzione di individui caduti di un'altra natura; nell'intenzione divina, gli angeli furono creati in un numero incompleto, per lasciare posto agli uomini </a:t>
            </a:r>
          </a:p>
        </p:txBody>
      </p:sp>
    </p:spTree>
    <p:extLst>
      <p:ext uri="{BB962C8B-B14F-4D97-AF65-F5344CB8AC3E}">
        <p14:creationId xmlns:p14="http://schemas.microsoft.com/office/powerpoint/2010/main" val="2955261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1" name="Rectangle 1639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9AB887E-094C-E1EE-7472-BFD57C021509}"/>
              </a:ext>
            </a:extLst>
          </p:cNvPr>
          <p:cNvSpPr>
            <a:spLocks noGrp="1"/>
          </p:cNvSpPr>
          <p:nvPr>
            <p:ph type="title"/>
          </p:nvPr>
        </p:nvSpPr>
        <p:spPr>
          <a:xfrm>
            <a:off x="5297762" y="329184"/>
            <a:ext cx="6251110" cy="1783080"/>
          </a:xfrm>
        </p:spPr>
        <p:txBody>
          <a:bodyPr anchor="b">
            <a:normAutofit/>
          </a:bodyPr>
          <a:lstStyle/>
          <a:p>
            <a:r>
              <a:rPr lang="it-IT" sz="5400"/>
              <a:t>Y. Congar (1904-1995)</a:t>
            </a:r>
          </a:p>
        </p:txBody>
      </p:sp>
      <p:pic>
        <p:nvPicPr>
          <p:cNvPr id="16386" name="Picture 2" descr="The mystery of the temple, by Yves Marie Congar- Omnes">
            <a:extLst>
              <a:ext uri="{FF2B5EF4-FFF2-40B4-BE49-F238E27FC236}">
                <a16:creationId xmlns:a16="http://schemas.microsoft.com/office/drawing/2014/main" id="{5611899F-DB36-D22F-286B-89BF4E1D38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9810" r="31311"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639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7CD2FBA2-C0EC-97D9-69C3-C5C6E2237838}"/>
              </a:ext>
            </a:extLst>
          </p:cNvPr>
          <p:cNvSpPr>
            <a:spLocks noGrp="1"/>
          </p:cNvSpPr>
          <p:nvPr>
            <p:ph idx="1"/>
          </p:nvPr>
        </p:nvSpPr>
        <p:spPr>
          <a:xfrm>
            <a:off x="5297762" y="2706624"/>
            <a:ext cx="6251110" cy="3483864"/>
          </a:xfrm>
        </p:spPr>
        <p:txBody>
          <a:bodyPr>
            <a:normAutofit lnSpcReduction="10000"/>
          </a:bodyPr>
          <a:lstStyle/>
          <a:p>
            <a:r>
              <a:rPr lang="it-IT" sz="2200" dirty="0"/>
              <a:t>Entra giovane nell’ordine domenicano: compagno di studio di M.D. Chenu</a:t>
            </a:r>
          </a:p>
          <a:p>
            <a:r>
              <a:rPr lang="it-IT" sz="2200" dirty="0"/>
              <a:t>Meno interessato rispetto al confratello al dato storico, molto più avvinto dal dialogo ecumenico</a:t>
            </a:r>
          </a:p>
          <a:p>
            <a:r>
              <a:rPr lang="it-IT" sz="2200" dirty="0"/>
              <a:t>Estensore della voce </a:t>
            </a:r>
            <a:r>
              <a:rPr lang="it-IT" sz="2200" i="1" dirty="0" err="1"/>
              <a:t>Théologie</a:t>
            </a:r>
            <a:r>
              <a:rPr lang="it-IT" sz="2200" dirty="0"/>
              <a:t>, scritta tra il 1938 e il 1939 e pubblicata nel </a:t>
            </a:r>
            <a:r>
              <a:rPr lang="it-IT" sz="2200" i="1" dirty="0" err="1"/>
              <a:t>Dictionnaire</a:t>
            </a:r>
            <a:r>
              <a:rPr lang="it-IT" sz="2200" i="1" dirty="0"/>
              <a:t> de </a:t>
            </a:r>
            <a:r>
              <a:rPr lang="it-IT" sz="2200" i="1" dirty="0" err="1"/>
              <a:t>Théologie</a:t>
            </a:r>
            <a:r>
              <a:rPr lang="it-IT" sz="2200" i="1" dirty="0"/>
              <a:t> Catholique </a:t>
            </a:r>
            <a:r>
              <a:rPr lang="it-IT" sz="2200" dirty="0"/>
              <a:t>nel 1946</a:t>
            </a:r>
          </a:p>
          <a:p>
            <a:r>
              <a:rPr lang="it-IT" sz="2200" dirty="0"/>
              <a:t>Si tratta di una voce mastodontica: una volta estrapolata, ha le dimensioni di un vero e proprio volume</a:t>
            </a:r>
          </a:p>
          <a:p>
            <a:endParaRPr lang="it-IT" sz="2200" dirty="0"/>
          </a:p>
        </p:txBody>
      </p:sp>
    </p:spTree>
    <p:extLst>
      <p:ext uri="{BB962C8B-B14F-4D97-AF65-F5344CB8AC3E}">
        <p14:creationId xmlns:p14="http://schemas.microsoft.com/office/powerpoint/2010/main" val="2240978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0074B7B-DFC4-B4BF-2195-C15A77A002C1}"/>
              </a:ext>
            </a:extLst>
          </p:cNvPr>
          <p:cNvSpPr>
            <a:spLocks noGrp="1"/>
          </p:cNvSpPr>
          <p:nvPr>
            <p:ph type="title"/>
          </p:nvPr>
        </p:nvSpPr>
        <p:spPr>
          <a:xfrm>
            <a:off x="572493" y="238539"/>
            <a:ext cx="11018520" cy="1434415"/>
          </a:xfrm>
        </p:spPr>
        <p:txBody>
          <a:bodyPr anchor="b">
            <a:normAutofit/>
          </a:bodyPr>
          <a:lstStyle/>
          <a:p>
            <a:r>
              <a:rPr lang="it-IT" sz="5400"/>
              <a:t>Jean Leclercq (1911-1993)</a:t>
            </a:r>
          </a:p>
        </p:txBody>
      </p:sp>
      <p:sp>
        <p:nvSpPr>
          <p:cNvPr id="615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7E337117-95BB-D965-2E73-9C081E3495D7}"/>
              </a:ext>
            </a:extLst>
          </p:cNvPr>
          <p:cNvSpPr>
            <a:spLocks noGrp="1"/>
          </p:cNvSpPr>
          <p:nvPr>
            <p:ph idx="1"/>
          </p:nvPr>
        </p:nvSpPr>
        <p:spPr>
          <a:xfrm>
            <a:off x="572493" y="2071316"/>
            <a:ext cx="6713552" cy="4119172"/>
          </a:xfrm>
        </p:spPr>
        <p:txBody>
          <a:bodyPr anchor="t">
            <a:normAutofit/>
          </a:bodyPr>
          <a:lstStyle/>
          <a:p>
            <a:r>
              <a:rPr lang="it-IT" sz="2200"/>
              <a:t>Francese di nascita, a 17 anni entra nell'abbazia di Clervaux in Lussemburgo. Compie i suoi studi teologici a Roma e a Parigi</a:t>
            </a:r>
          </a:p>
          <a:p>
            <a:r>
              <a:rPr lang="it-IT" sz="2200"/>
              <a:t>Medievalista, grande studioso del monachesimo, la sua autorità è riconosciuta a livello universale</a:t>
            </a:r>
          </a:p>
          <a:p>
            <a:r>
              <a:rPr lang="it-IT" sz="2200"/>
              <a:t>Nel 1957 pubblica </a:t>
            </a:r>
            <a:r>
              <a:rPr lang="fr-FR" sz="2200" i="1"/>
              <a:t>L’amour des lettres et le désir de Dieu</a:t>
            </a:r>
            <a:r>
              <a:rPr lang="it-IT" sz="2200"/>
              <a:t>, che è considerato il suo capolavoro</a:t>
            </a:r>
          </a:p>
          <a:p>
            <a:r>
              <a:rPr lang="it-IT" sz="2200"/>
              <a:t>È tra i primi a identificare l'esistenza di una teologia monastica, diretta erede della Patristica: modello che possiede tratti propri, e che non può essere letto solo come precursore della Scolastica.</a:t>
            </a:r>
          </a:p>
        </p:txBody>
      </p:sp>
      <p:pic>
        <p:nvPicPr>
          <p:cNvPr id="6146" name="Picture 2" descr="Romualdica: Dom Jean Leclercq O.S.B. (1911-1993)">
            <a:extLst>
              <a:ext uri="{FF2B5EF4-FFF2-40B4-BE49-F238E27FC236}">
                <a16:creationId xmlns:a16="http://schemas.microsoft.com/office/drawing/2014/main" id="{08456897-75B2-A9BF-0E1C-170F2041C3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796"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460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3" name="Rectangle 1946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71461CC-9D60-94BC-B1DB-5F1CCFFC012F}"/>
              </a:ext>
            </a:extLst>
          </p:cNvPr>
          <p:cNvSpPr>
            <a:spLocks noGrp="1"/>
          </p:cNvSpPr>
          <p:nvPr>
            <p:ph type="title"/>
          </p:nvPr>
        </p:nvSpPr>
        <p:spPr>
          <a:xfrm>
            <a:off x="5297762" y="329184"/>
            <a:ext cx="6251110" cy="1783080"/>
          </a:xfrm>
        </p:spPr>
        <p:txBody>
          <a:bodyPr anchor="b">
            <a:normAutofit/>
          </a:bodyPr>
          <a:lstStyle/>
          <a:p>
            <a:r>
              <a:rPr lang="it-IT" sz="5400"/>
              <a:t>Primo ingresso</a:t>
            </a:r>
          </a:p>
        </p:txBody>
      </p:sp>
      <p:pic>
        <p:nvPicPr>
          <p:cNvPr id="19458" name="Picture 2" descr="San Benedetto da Norcia e la Regola benedettina">
            <a:extLst>
              <a:ext uri="{FF2B5EF4-FFF2-40B4-BE49-F238E27FC236}">
                <a16:creationId xmlns:a16="http://schemas.microsoft.com/office/drawing/2014/main" id="{CFBB9F8A-C60A-C8D0-91C8-8BB1F8EBFD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654"/>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946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0395A1E7-B537-1A61-3927-E341FB0CA525}"/>
              </a:ext>
            </a:extLst>
          </p:cNvPr>
          <p:cNvSpPr>
            <a:spLocks noGrp="1"/>
          </p:cNvSpPr>
          <p:nvPr>
            <p:ph idx="1"/>
          </p:nvPr>
        </p:nvSpPr>
        <p:spPr>
          <a:xfrm>
            <a:off x="5297762" y="2706624"/>
            <a:ext cx="6251110" cy="3483864"/>
          </a:xfrm>
        </p:spPr>
        <p:txBody>
          <a:bodyPr>
            <a:normAutofit/>
          </a:bodyPr>
          <a:lstStyle/>
          <a:p>
            <a:pPr marL="0" indent="0">
              <a:buNone/>
            </a:pPr>
            <a:r>
              <a:rPr lang="it-IT" sz="2000"/>
              <a:t>Il primo ingresso di Aristotele è dato dalla divulgazione dei primi libri della logica: l’analisi e la classificazione delle nozioni, e l’analisi delle proposizioni. E’ la grammatica. Si tratta, dunque, anzitutto di strumenti razionali d’analisi testuale degli enunciati. Tutto l’Alto medioevo fece teologia utilizzando soprattutto questi attrezzi. Questi strumenti vennero rivolti anzitutto verso la Bibbia e gli scritti dei Padri, in quanto la teologia era concepita soprattutto come una conoscenza della Bibbia fondata sulla grammatica. Lo studio teologico, fino a sant’Anselmo, rimane per gran parte sotto il regime della grammatica.</a:t>
            </a:r>
          </a:p>
        </p:txBody>
      </p:sp>
    </p:spTree>
    <p:extLst>
      <p:ext uri="{BB962C8B-B14F-4D97-AF65-F5344CB8AC3E}">
        <p14:creationId xmlns:p14="http://schemas.microsoft.com/office/powerpoint/2010/main" val="42837972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39" name="Rectangle 1843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5D3894D-8CB0-EE1C-3969-3E7A1B4D61EA}"/>
              </a:ext>
            </a:extLst>
          </p:cNvPr>
          <p:cNvSpPr>
            <a:spLocks noGrp="1"/>
          </p:cNvSpPr>
          <p:nvPr>
            <p:ph type="title"/>
          </p:nvPr>
        </p:nvSpPr>
        <p:spPr>
          <a:xfrm>
            <a:off x="5297762" y="329184"/>
            <a:ext cx="6251110" cy="1783080"/>
          </a:xfrm>
        </p:spPr>
        <p:txBody>
          <a:bodyPr anchor="b">
            <a:normAutofit/>
          </a:bodyPr>
          <a:lstStyle/>
          <a:p>
            <a:r>
              <a:rPr lang="it-IT" sz="5400"/>
              <a:t>Secondo ingresso</a:t>
            </a:r>
          </a:p>
        </p:txBody>
      </p:sp>
      <p:pic>
        <p:nvPicPr>
          <p:cNvPr id="18434" name="Picture 2">
            <a:extLst>
              <a:ext uri="{FF2B5EF4-FFF2-40B4-BE49-F238E27FC236}">
                <a16:creationId xmlns:a16="http://schemas.microsoft.com/office/drawing/2014/main" id="{F3A386A2-C8A3-5C8C-EA1B-12E6189FE3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1834"/>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844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3FDF5367-52B4-BB21-0323-EEB6DA1DE0AE}"/>
              </a:ext>
            </a:extLst>
          </p:cNvPr>
          <p:cNvSpPr>
            <a:spLocks noGrp="1"/>
          </p:cNvSpPr>
          <p:nvPr>
            <p:ph idx="1"/>
          </p:nvPr>
        </p:nvSpPr>
        <p:spPr>
          <a:xfrm>
            <a:off x="5297762" y="2706624"/>
            <a:ext cx="6251110" cy="3483864"/>
          </a:xfrm>
        </p:spPr>
        <p:txBody>
          <a:bodyPr>
            <a:normAutofit/>
          </a:bodyPr>
          <a:lstStyle/>
          <a:p>
            <a:pPr marL="0" indent="0">
              <a:buNone/>
            </a:pPr>
            <a:r>
              <a:rPr lang="it-IT" sz="2000"/>
              <a:t>Il secondo ingresso di Aristotele conduce, nel corso del XII secolo, alla riscoperta dello studio scientifico del sillogismo e dei diversi tipi di dimostrazione, e lo studio scientifico del ragionamento probabile, e dei suoi differenti luoghi. Vale a dire: una teoria del sapere e della dimostrazione. È la dialettica. A questa corrisponderà, con la nascita delle scuole urbane, una teologia che si formulerà in “problemi” e “questioni”, per una applicazione della ragione che affronta, a partire dal testo, i problemi speculativi, indipendentemente dal testo stesso</a:t>
            </a:r>
          </a:p>
        </p:txBody>
      </p:sp>
    </p:spTree>
    <p:extLst>
      <p:ext uri="{BB962C8B-B14F-4D97-AF65-F5344CB8AC3E}">
        <p14:creationId xmlns:p14="http://schemas.microsoft.com/office/powerpoint/2010/main" val="1689293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415" name="Rectangle 1741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2456283-844E-598A-96E5-C51C96A3E1CD}"/>
              </a:ext>
            </a:extLst>
          </p:cNvPr>
          <p:cNvSpPr>
            <a:spLocks noGrp="1"/>
          </p:cNvSpPr>
          <p:nvPr>
            <p:ph type="title"/>
          </p:nvPr>
        </p:nvSpPr>
        <p:spPr>
          <a:xfrm>
            <a:off x="5297762" y="329184"/>
            <a:ext cx="6251110" cy="1783080"/>
          </a:xfrm>
        </p:spPr>
        <p:txBody>
          <a:bodyPr anchor="b">
            <a:normAutofit/>
          </a:bodyPr>
          <a:lstStyle/>
          <a:p>
            <a:r>
              <a:rPr lang="it-IT" sz="5400"/>
              <a:t>Terzo ingresso</a:t>
            </a:r>
          </a:p>
        </p:txBody>
      </p:sp>
      <p:pic>
        <p:nvPicPr>
          <p:cNvPr id="17410" name="Picture 2" descr="San Tommaso, i teologi medievali e l'Islam - di Piero Vassallo">
            <a:extLst>
              <a:ext uri="{FF2B5EF4-FFF2-40B4-BE49-F238E27FC236}">
                <a16:creationId xmlns:a16="http://schemas.microsoft.com/office/drawing/2014/main" id="{14A77818-855F-8896-F6FB-D8AABC9FFB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013"/>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741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B3560A1C-8018-ACB2-0239-C36A8E13E33D}"/>
              </a:ext>
            </a:extLst>
          </p:cNvPr>
          <p:cNvSpPr>
            <a:spLocks noGrp="1"/>
          </p:cNvSpPr>
          <p:nvPr>
            <p:ph idx="1"/>
          </p:nvPr>
        </p:nvSpPr>
        <p:spPr>
          <a:xfrm>
            <a:off x="5297762" y="2706624"/>
            <a:ext cx="6251110" cy="3483864"/>
          </a:xfrm>
        </p:spPr>
        <p:txBody>
          <a:bodyPr>
            <a:normAutofit/>
          </a:bodyPr>
          <a:lstStyle/>
          <a:p>
            <a:pPr marL="0" indent="0">
              <a:buNone/>
            </a:pPr>
            <a:r>
              <a:rPr lang="it-IT" sz="2000"/>
              <a:t>Il terzo ingresso di Aristotele, all’inizio del XIII secolo, introduce nella scienza sacra un lievito filosofico che non è più puramente formale, ma che riguarda l’ordine stesso degli oggetti e del contenuto del pensiero: Aristotele si insinua nel pensiero cristiano non più come un maestro di ragionamento, ma come un maestro di conoscenza dell’uomo e del mondo; egli apporta una metafisica, una psicologia, un’etica. La teologia si costituisce allora, in misura ancora minore con Alberto Magno e Tommaso, e poi sempre maggiore, sotto il regime della filosofia. </a:t>
            </a:r>
          </a:p>
        </p:txBody>
      </p:sp>
    </p:spTree>
    <p:extLst>
      <p:ext uri="{BB962C8B-B14F-4D97-AF65-F5344CB8AC3E}">
        <p14:creationId xmlns:p14="http://schemas.microsoft.com/office/powerpoint/2010/main" val="4220751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4" name="Rectangle 717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6620B86-3B96-6A62-A1DB-BF900EC3D21A}"/>
              </a:ext>
            </a:extLst>
          </p:cNvPr>
          <p:cNvSpPr>
            <a:spLocks noGrp="1"/>
          </p:cNvSpPr>
          <p:nvPr>
            <p:ph type="title"/>
          </p:nvPr>
        </p:nvSpPr>
        <p:spPr>
          <a:xfrm>
            <a:off x="572493" y="238539"/>
            <a:ext cx="11018520" cy="1434415"/>
          </a:xfrm>
        </p:spPr>
        <p:txBody>
          <a:bodyPr anchor="b">
            <a:normAutofit/>
          </a:bodyPr>
          <a:lstStyle/>
          <a:p>
            <a:r>
              <a:rPr lang="it-IT" sz="5400"/>
              <a:t>Necrologio</a:t>
            </a:r>
          </a:p>
        </p:txBody>
      </p:sp>
      <p:sp>
        <p:nvSpPr>
          <p:cNvPr id="718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CE119038-380E-DE8C-DF87-6A03A1C591F0}"/>
              </a:ext>
            </a:extLst>
          </p:cNvPr>
          <p:cNvSpPr>
            <a:spLocks noGrp="1"/>
          </p:cNvSpPr>
          <p:nvPr>
            <p:ph idx="1"/>
          </p:nvPr>
        </p:nvSpPr>
        <p:spPr>
          <a:xfrm>
            <a:off x="572493" y="2071316"/>
            <a:ext cx="6713552" cy="4119172"/>
          </a:xfrm>
        </p:spPr>
        <p:txBody>
          <a:bodyPr anchor="t">
            <a:normAutofit/>
          </a:bodyPr>
          <a:lstStyle/>
          <a:p>
            <a:pPr marL="0" indent="0">
              <a:buNone/>
            </a:pPr>
            <a:r>
              <a:rPr lang="it-IT" sz="2200" dirty="0"/>
              <a:t>Più che </a:t>
            </a:r>
            <a:r>
              <a:rPr lang="it-IT" sz="2200" b="1" dirty="0"/>
              <a:t>l'intellettuale</a:t>
            </a:r>
            <a:r>
              <a:rPr lang="it-IT" sz="2200" dirty="0"/>
              <a:t> che non si mancherà di celebrare, più che </a:t>
            </a:r>
            <a:r>
              <a:rPr lang="it-IT" sz="2200" b="1" dirty="0"/>
              <a:t>l'erudito</a:t>
            </a:r>
            <a:r>
              <a:rPr lang="it-IT" sz="2200" dirty="0"/>
              <a:t> che lascia una vasta e feconda opera, accanto allo </a:t>
            </a:r>
            <a:r>
              <a:rPr lang="it-IT" sz="2200" b="1" dirty="0"/>
              <a:t>scrittore</a:t>
            </a:r>
            <a:r>
              <a:rPr lang="it-IT" sz="2200" dirty="0"/>
              <a:t> di cui sarebbe peccato non sottolineare la raffinata maestria, accanto anche al </a:t>
            </a:r>
            <a:r>
              <a:rPr lang="it-IT" sz="2200" b="1" dirty="0"/>
              <a:t>monaco</a:t>
            </a:r>
            <a:r>
              <a:rPr lang="it-IT" sz="2200" dirty="0"/>
              <a:t>, </a:t>
            </a:r>
            <a:r>
              <a:rPr lang="it-IT" sz="2200" dirty="0" err="1"/>
              <a:t>dom</a:t>
            </a:r>
            <a:r>
              <a:rPr lang="it-IT" sz="2200" dirty="0"/>
              <a:t> Jean </a:t>
            </a:r>
            <a:r>
              <a:rPr lang="it-IT" sz="2200" dirty="0" err="1"/>
              <a:t>Leclercq</a:t>
            </a:r>
            <a:r>
              <a:rPr lang="it-IT" sz="2200" dirty="0"/>
              <a:t> mi appare soprattutto come uno </a:t>
            </a:r>
            <a:r>
              <a:rPr lang="it-IT" sz="2200" b="1" dirty="0"/>
              <a:t>spirituale</a:t>
            </a:r>
            <a:r>
              <a:rPr lang="it-IT" sz="2200" dirty="0"/>
              <a:t> nel senso più ampio del termine: un uomo dedito alla vita dello spirito, un uomo di spirito, un uomo che coltiva anche quello Spirito che come il vento soffia dove vuole, in sintesi uno «spirituale», vale a dire un uomo libero e che dunque libera</a:t>
            </a:r>
          </a:p>
          <a:p>
            <a:pPr marL="0" indent="0">
              <a:buNone/>
            </a:pPr>
            <a:r>
              <a:rPr lang="it-IT" sz="2200" dirty="0"/>
              <a:t>Henri </a:t>
            </a:r>
            <a:r>
              <a:rPr lang="it-IT" sz="2200" dirty="0" err="1"/>
              <a:t>Rochais</a:t>
            </a:r>
            <a:endParaRPr lang="it-IT" sz="2200" dirty="0"/>
          </a:p>
        </p:txBody>
      </p:sp>
      <p:pic>
        <p:nvPicPr>
          <p:cNvPr id="7170" name="Picture 2" descr="L'Ordine Cistercense, una fondazione quasi millenaria - Omnes">
            <a:extLst>
              <a:ext uri="{FF2B5EF4-FFF2-40B4-BE49-F238E27FC236}">
                <a16:creationId xmlns:a16="http://schemas.microsoft.com/office/drawing/2014/main" id="{3CFF848C-67AF-92BC-8AF4-4455C2DC98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084" r="33839"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075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5" name="Rectangle 1229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90BCB92-4EAF-6A5B-0210-71A79B1B19C8}"/>
              </a:ext>
            </a:extLst>
          </p:cNvPr>
          <p:cNvSpPr>
            <a:spLocks noGrp="1"/>
          </p:cNvSpPr>
          <p:nvPr>
            <p:ph type="title"/>
          </p:nvPr>
        </p:nvSpPr>
        <p:spPr>
          <a:xfrm>
            <a:off x="572493" y="238539"/>
            <a:ext cx="11018520" cy="1434415"/>
          </a:xfrm>
        </p:spPr>
        <p:txBody>
          <a:bodyPr anchor="b">
            <a:normAutofit/>
          </a:bodyPr>
          <a:lstStyle/>
          <a:p>
            <a:r>
              <a:rPr lang="it-IT" sz="5400"/>
              <a:t>Primo avvicinamento al testo</a:t>
            </a:r>
          </a:p>
        </p:txBody>
      </p:sp>
      <p:sp>
        <p:nvSpPr>
          <p:cNvPr id="1229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B600616F-DD55-BDBF-E82C-FC757CDBE52C}"/>
              </a:ext>
            </a:extLst>
          </p:cNvPr>
          <p:cNvSpPr>
            <a:spLocks noGrp="1"/>
          </p:cNvSpPr>
          <p:nvPr>
            <p:ph idx="1"/>
          </p:nvPr>
        </p:nvSpPr>
        <p:spPr>
          <a:xfrm>
            <a:off x="572493" y="2071316"/>
            <a:ext cx="6713552" cy="4119172"/>
          </a:xfrm>
        </p:spPr>
        <p:txBody>
          <a:bodyPr anchor="t">
            <a:normAutofit/>
          </a:bodyPr>
          <a:lstStyle/>
          <a:p>
            <a:r>
              <a:rPr lang="it-IT" sz="2000"/>
              <a:t>Il testo conosce una fortuna immensa: viene tradotto nelle principali lingue moderne ed è stato incessantemente rieditato fino a pochi anni fa</a:t>
            </a:r>
          </a:p>
          <a:p>
            <a:r>
              <a:rPr lang="it-IT" sz="2000"/>
              <a:t>Ha una genesi umile: raccoglie infatti le lezioni tenute ai giovani monaci del Sant’Anselmo durante l'anno scolastico 1955-56</a:t>
            </a:r>
          </a:p>
          <a:p>
            <a:r>
              <a:rPr lang="it-IT" sz="2000"/>
              <a:t>Il testo è una sorta di viaggio nella letteratura claustrale, alla ricerca del sentimento religioso che anima questa esperienza</a:t>
            </a:r>
          </a:p>
          <a:p>
            <a:r>
              <a:rPr lang="it-IT" sz="2000"/>
              <a:t>Difende in maniera fervente una tesi: accanto ad una teologia cresciuta nelle scuole, vi è una seconda teologia per nulla minoritaria che trova il suo humus nei chiostri</a:t>
            </a:r>
          </a:p>
        </p:txBody>
      </p:sp>
      <p:pic>
        <p:nvPicPr>
          <p:cNvPr id="12290" name="Picture 2" descr="5 chiostri veneziani | evenice">
            <a:extLst>
              <a:ext uri="{FF2B5EF4-FFF2-40B4-BE49-F238E27FC236}">
                <a16:creationId xmlns:a16="http://schemas.microsoft.com/office/drawing/2014/main" id="{BABB2EB4-FCFB-99DB-E082-71111639AB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0398" r="1803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072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5DD9581-F5B7-2045-9251-26CD26AD5F4B}"/>
              </a:ext>
            </a:extLst>
          </p:cNvPr>
          <p:cNvSpPr>
            <a:spLocks noGrp="1"/>
          </p:cNvSpPr>
          <p:nvPr>
            <p:ph type="title"/>
          </p:nvPr>
        </p:nvSpPr>
        <p:spPr>
          <a:xfrm>
            <a:off x="761800" y="762001"/>
            <a:ext cx="5334197" cy="1708242"/>
          </a:xfrm>
        </p:spPr>
        <p:txBody>
          <a:bodyPr anchor="ctr">
            <a:normAutofit/>
          </a:bodyPr>
          <a:lstStyle/>
          <a:p>
            <a:r>
              <a:rPr lang="it-IT" sz="4000"/>
              <a:t>La grammatica e l’escatologia</a:t>
            </a:r>
          </a:p>
        </p:txBody>
      </p:sp>
      <p:sp>
        <p:nvSpPr>
          <p:cNvPr id="3" name="Segnaposto contenuto 2">
            <a:extLst>
              <a:ext uri="{FF2B5EF4-FFF2-40B4-BE49-F238E27FC236}">
                <a16:creationId xmlns:a16="http://schemas.microsoft.com/office/drawing/2014/main" id="{F44441DE-A43B-0154-D63D-410EF3DBCF17}"/>
              </a:ext>
            </a:extLst>
          </p:cNvPr>
          <p:cNvSpPr>
            <a:spLocks noGrp="1"/>
          </p:cNvSpPr>
          <p:nvPr>
            <p:ph idx="1"/>
          </p:nvPr>
        </p:nvSpPr>
        <p:spPr>
          <a:xfrm>
            <a:off x="761800" y="2470244"/>
            <a:ext cx="5334197" cy="3769835"/>
          </a:xfrm>
        </p:spPr>
        <p:txBody>
          <a:bodyPr anchor="ctr">
            <a:normAutofit/>
          </a:bodyPr>
          <a:lstStyle/>
          <a:p>
            <a:r>
              <a:rPr lang="it-IT" sz="1700" dirty="0"/>
              <a:t>La teologia scolastica è solamente una delle tante teologie medievali, ed è preceduta dalla teologia monastica, che non può essere liquidata con il nome di prescolastica, come se non vivesse di luce propria</a:t>
            </a:r>
          </a:p>
          <a:p>
            <a:r>
              <a:rPr lang="it-IT" sz="1700" dirty="0"/>
              <a:t>Due sono le principali caratteristiche della letteratura monastica: anzitutto l'intento letterario, e poi il suo orientamento mistico. L'insegnamento chiede di essere scritto bene, e tende all'unione personale con il Signore, legame che si stabilisce nell’aldiquà, e che trova il suo compimento nella beatitudine. Da qui il titolo del libro amore delle lettere e desiderio di Dio</a:t>
            </a:r>
          </a:p>
          <a:p>
            <a:endParaRPr lang="it-IT" sz="1700" dirty="0"/>
          </a:p>
        </p:txBody>
      </p:sp>
      <p:pic>
        <p:nvPicPr>
          <p:cNvPr id="4" name="Picture 2" descr="Cultura umanistica e desiderio di Dio. Studio sulla letteratura monastica  del Medioevo - Leclercq, Jean: 9788838308352 - AbeBooks">
            <a:extLst>
              <a:ext uri="{FF2B5EF4-FFF2-40B4-BE49-F238E27FC236}">
                <a16:creationId xmlns:a16="http://schemas.microsoft.com/office/drawing/2014/main" id="{7B411892-AF62-D972-C0D4-52CEFAA6C7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285" r="2" b="2"/>
          <a:stretch/>
        </p:blipFill>
        <p:spPr bwMode="auto">
          <a:xfrm>
            <a:off x="6857797" y="-10886"/>
            <a:ext cx="5334204" cy="6868886"/>
          </a:xfrm>
          <a:prstGeom prst="rect">
            <a:avLst/>
          </a:prstGeom>
          <a:noFill/>
          <a:effectLst>
            <a:outerShdw blurRad="127000" dist="50800" dir="10800000" sx="99000" sy="99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428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BEC04AD-60D6-BF0E-AFBA-BA92F5CF7946}"/>
              </a:ext>
            </a:extLst>
          </p:cNvPr>
          <p:cNvSpPr>
            <a:spLocks noGrp="1"/>
          </p:cNvSpPr>
          <p:nvPr>
            <p:ph type="title"/>
          </p:nvPr>
        </p:nvSpPr>
        <p:spPr>
          <a:xfrm>
            <a:off x="572493" y="238539"/>
            <a:ext cx="11018520" cy="1434415"/>
          </a:xfrm>
        </p:spPr>
        <p:txBody>
          <a:bodyPr anchor="b">
            <a:normAutofit/>
          </a:bodyPr>
          <a:lstStyle/>
          <a:p>
            <a:r>
              <a:rPr lang="it-IT" sz="5400"/>
              <a:t>Una teologia che nasce dalla lectio</a:t>
            </a:r>
          </a:p>
        </p:txBody>
      </p:sp>
      <p:sp>
        <p:nvSpPr>
          <p:cNvPr id="820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75895D89-23EF-B7E2-1B05-6171559D0167}"/>
              </a:ext>
            </a:extLst>
          </p:cNvPr>
          <p:cNvSpPr>
            <a:spLocks noGrp="1"/>
          </p:cNvSpPr>
          <p:nvPr>
            <p:ph idx="1"/>
          </p:nvPr>
        </p:nvSpPr>
        <p:spPr>
          <a:xfrm>
            <a:off x="572493" y="2071316"/>
            <a:ext cx="6713552" cy="4119172"/>
          </a:xfrm>
        </p:spPr>
        <p:txBody>
          <a:bodyPr anchor="t">
            <a:normAutofit/>
          </a:bodyPr>
          <a:lstStyle/>
          <a:p>
            <a:r>
              <a:rPr lang="it-IT" sz="2200" dirty="0"/>
              <a:t>Tema della teologia è la lectio divina. Il monaco non può che esercitarsi su un testo che, quasi alla maniera rabbinica, deve essere setacciato con pazienza, e compreso in tutte le sue sfumature.</a:t>
            </a:r>
          </a:p>
          <a:p>
            <a:r>
              <a:rPr lang="it-IT" sz="2200" dirty="0"/>
              <a:t>La grandezza di questa esegesi consiste nel mettere in piena luce l'unità della Scrittura e di essere cioè un'esegesi religiosa, mistica. Ma la sua debolezza sta, per quanto paradossale questo possa sembrare, in ciò che si potrebbe chiamare un eccesso di letteralità</a:t>
            </a:r>
          </a:p>
        </p:txBody>
      </p:sp>
      <p:pic>
        <p:nvPicPr>
          <p:cNvPr id="8194" name="Picture 2" descr="Carmelites | Carmelitani | Carmelitas :: O.Carm :: Lectio Divina">
            <a:extLst>
              <a:ext uri="{FF2B5EF4-FFF2-40B4-BE49-F238E27FC236}">
                <a16:creationId xmlns:a16="http://schemas.microsoft.com/office/drawing/2014/main" id="{9F35307C-15C3-8365-A998-C1B8B74A2D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314" r="18226"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650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5362918-3F37-8E58-D337-068B87FCCEEC}"/>
              </a:ext>
            </a:extLst>
          </p:cNvPr>
          <p:cNvSpPr>
            <a:spLocks noGrp="1"/>
          </p:cNvSpPr>
          <p:nvPr>
            <p:ph type="title"/>
          </p:nvPr>
        </p:nvSpPr>
        <p:spPr>
          <a:xfrm>
            <a:off x="841248" y="548640"/>
            <a:ext cx="3600860" cy="5431536"/>
          </a:xfrm>
        </p:spPr>
        <p:txBody>
          <a:bodyPr>
            <a:normAutofit/>
          </a:bodyPr>
          <a:lstStyle/>
          <a:p>
            <a:r>
              <a:rPr lang="it-IT" sz="5400"/>
              <a:t>Littera sordescit, logica sola placet</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7EBD8420-A6E9-6107-D978-C91F03A005E2}"/>
              </a:ext>
            </a:extLst>
          </p:cNvPr>
          <p:cNvSpPr>
            <a:spLocks noGrp="1"/>
          </p:cNvSpPr>
          <p:nvPr>
            <p:ph idx="1"/>
          </p:nvPr>
        </p:nvSpPr>
        <p:spPr>
          <a:xfrm>
            <a:off x="5126418" y="552091"/>
            <a:ext cx="6224335" cy="5431536"/>
          </a:xfrm>
        </p:spPr>
        <p:txBody>
          <a:bodyPr anchor="ctr">
            <a:normAutofit/>
          </a:bodyPr>
          <a:lstStyle/>
          <a:p>
            <a:pPr marL="0" indent="0">
              <a:buNone/>
            </a:pPr>
            <a:r>
              <a:rPr lang="it-IT" sz="2000" i="1" dirty="0"/>
              <a:t>Littera </a:t>
            </a:r>
            <a:r>
              <a:rPr lang="it-IT" sz="2000" i="1" dirty="0" err="1"/>
              <a:t>sordescit</a:t>
            </a:r>
            <a:r>
              <a:rPr lang="it-IT" sz="2000" i="1" dirty="0"/>
              <a:t>, logica sola placet</a:t>
            </a:r>
            <a:r>
              <a:rPr lang="it-IT" sz="2000" dirty="0"/>
              <a:t>: tutto il conflitto si fonda su questa antitesi. Il nuovo stile risulta dalla preminenza attribuita ad alcune discipline: l'accento è posto non più sulla grammatica, la </a:t>
            </a:r>
            <a:r>
              <a:rPr lang="it-IT" sz="2000" i="1" dirty="0" err="1"/>
              <a:t>littera</a:t>
            </a:r>
            <a:r>
              <a:rPr lang="it-IT" sz="2000" dirty="0"/>
              <a:t>, ma sulla logica. Come non ci si accontenta più dell'</a:t>
            </a:r>
            <a:r>
              <a:rPr lang="it-IT" sz="2000" i="1" dirty="0" err="1"/>
              <a:t>auctoritas</a:t>
            </a:r>
            <a:r>
              <a:rPr lang="it-IT" sz="2000" dirty="0"/>
              <a:t> della Sacra Scrittura e dei Padri e si ricorre a quella dei filosofi, così in tutto si cerca la chiarezza. Di qui una differenza fondamentale tra lo stile della scuola e lo stile monastico. I monaci si esprimono in immagini e paragoni attinti alla Bibbia che implicano nello stesso tempo una ricchezza e una oscurità proprie al mistero che si tratta di esprimere. (…) S. Bernardo riconosce nella lingua biblica una certa delicatezza, rispettosa dei misteri di Dio; ammira il tatto e la discrezione con i quali Dio ha parlato agli uomini e vuole imitarli: </a:t>
            </a:r>
            <a:r>
              <a:rPr lang="it-IT" sz="2000" i="1" dirty="0" err="1"/>
              <a:t>Geramus</a:t>
            </a:r>
            <a:r>
              <a:rPr lang="it-IT" sz="2000" i="1" dirty="0"/>
              <a:t> </a:t>
            </a:r>
            <a:r>
              <a:rPr lang="it-IT" sz="2000" i="1" dirty="0" err="1"/>
              <a:t>morem</a:t>
            </a:r>
            <a:r>
              <a:rPr lang="it-IT" sz="2000" i="1" dirty="0"/>
              <a:t> </a:t>
            </a:r>
            <a:r>
              <a:rPr lang="it-IT" sz="2000" i="1" dirty="0" err="1"/>
              <a:t>Scripturae</a:t>
            </a:r>
            <a:r>
              <a:rPr lang="it-IT" sz="2000" dirty="0"/>
              <a:t>. </a:t>
            </a:r>
          </a:p>
          <a:p>
            <a:pPr marL="0" indent="0">
              <a:buNone/>
            </a:pPr>
            <a:endParaRPr lang="it-IT" sz="2000" dirty="0"/>
          </a:p>
          <a:p>
            <a:pPr marL="0" indent="0">
              <a:buNone/>
            </a:pPr>
            <a:endParaRPr lang="it-IT" sz="2000" dirty="0"/>
          </a:p>
          <a:p>
            <a:pPr marL="0" indent="0">
              <a:buNone/>
            </a:pPr>
            <a:endParaRPr lang="it-IT" sz="2000" dirty="0"/>
          </a:p>
        </p:txBody>
      </p:sp>
    </p:spTree>
    <p:extLst>
      <p:ext uri="{BB962C8B-B14F-4D97-AF65-F5344CB8AC3E}">
        <p14:creationId xmlns:p14="http://schemas.microsoft.com/office/powerpoint/2010/main" val="2119896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7C968A1-397E-17A7-ED3B-D93847D87CEB}"/>
              </a:ext>
            </a:extLst>
          </p:cNvPr>
          <p:cNvSpPr>
            <a:spLocks noGrp="1"/>
          </p:cNvSpPr>
          <p:nvPr>
            <p:ph type="title"/>
          </p:nvPr>
        </p:nvSpPr>
        <p:spPr>
          <a:xfrm>
            <a:off x="5297762" y="329184"/>
            <a:ext cx="6251110" cy="1783080"/>
          </a:xfrm>
        </p:spPr>
        <p:txBody>
          <a:bodyPr anchor="b">
            <a:normAutofit/>
          </a:bodyPr>
          <a:lstStyle/>
          <a:p>
            <a:r>
              <a:rPr lang="it-IT" sz="5400"/>
              <a:t>Il potere della Bibbia</a:t>
            </a:r>
          </a:p>
        </p:txBody>
      </p:sp>
      <p:pic>
        <p:nvPicPr>
          <p:cNvPr id="13314" name="Picture 2" descr="Chi è il poeta? (2) | Scripta Manent">
            <a:extLst>
              <a:ext uri="{FF2B5EF4-FFF2-40B4-BE49-F238E27FC236}">
                <a16:creationId xmlns:a16="http://schemas.microsoft.com/office/drawing/2014/main" id="{67C90136-7D5E-7702-84D9-DE77490DAD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365" r="4087"/>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332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8924B104-C983-B24B-EC4D-174D887E9764}"/>
              </a:ext>
            </a:extLst>
          </p:cNvPr>
          <p:cNvSpPr>
            <a:spLocks noGrp="1"/>
          </p:cNvSpPr>
          <p:nvPr>
            <p:ph idx="1"/>
          </p:nvPr>
        </p:nvSpPr>
        <p:spPr>
          <a:xfrm>
            <a:off x="5297762" y="2706624"/>
            <a:ext cx="6251110" cy="3483864"/>
          </a:xfrm>
        </p:spPr>
        <p:txBody>
          <a:bodyPr>
            <a:normAutofit/>
          </a:bodyPr>
          <a:lstStyle/>
          <a:p>
            <a:pPr marL="0" indent="0">
              <a:buNone/>
            </a:pPr>
            <a:r>
              <a:rPr lang="it-IT" sz="2000"/>
              <a:t>Gli scolastici al contrario cercano la chiarezza; perciò usano volentieri termini astratti. Non esitano a forgiare parole nuove, quelle </a:t>
            </a:r>
            <a:r>
              <a:rPr lang="it-IT" sz="2000" i="1"/>
              <a:t>profanas vocum novitates </a:t>
            </a:r>
            <a:r>
              <a:rPr lang="it-IT" sz="2000"/>
              <a:t>che S. Bernardo, invece, evita. Egli non rifiuta di usare la terminologia filosofica universale, quella che, attraverso Boezio, era venuta da Aristotele (…). Ma questo è, in lui, sempre e soltanto un vocabolario di supplenza che non sostituisce il vocabolario biblico. Quello di cui abitualmente usa rimane, come quello della Bibbia, un linguaggio essenzialmente poetico; la sua lingua rimane più letteraria che quella della Scuola. </a:t>
            </a:r>
          </a:p>
          <a:p>
            <a:pPr marL="0" indent="0">
              <a:buNone/>
            </a:pPr>
            <a:endParaRPr lang="it-IT" sz="2000"/>
          </a:p>
          <a:p>
            <a:pPr marL="0" indent="0">
              <a:buNone/>
            </a:pPr>
            <a:endParaRPr lang="it-IT" sz="2000"/>
          </a:p>
        </p:txBody>
      </p:sp>
    </p:spTree>
    <p:extLst>
      <p:ext uri="{BB962C8B-B14F-4D97-AF65-F5344CB8AC3E}">
        <p14:creationId xmlns:p14="http://schemas.microsoft.com/office/powerpoint/2010/main" val="4121180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2" name="Rectangle 41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B646F87-3397-34DD-1786-242049181F5D}"/>
              </a:ext>
            </a:extLst>
          </p:cNvPr>
          <p:cNvSpPr>
            <a:spLocks noGrp="1"/>
          </p:cNvSpPr>
          <p:nvPr>
            <p:ph type="title"/>
          </p:nvPr>
        </p:nvSpPr>
        <p:spPr>
          <a:xfrm>
            <a:off x="572493" y="238539"/>
            <a:ext cx="11018520" cy="1434415"/>
          </a:xfrm>
        </p:spPr>
        <p:txBody>
          <a:bodyPr anchor="b">
            <a:normAutofit/>
          </a:bodyPr>
          <a:lstStyle/>
          <a:p>
            <a:r>
              <a:rPr lang="it-IT" sz="5400"/>
              <a:t>Nani o spigolatori?</a:t>
            </a:r>
          </a:p>
        </p:txBody>
      </p:sp>
      <p:sp>
        <p:nvSpPr>
          <p:cNvPr id="41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4ABEAE21-9D04-4C09-1DF3-46863B4D53B0}"/>
              </a:ext>
            </a:extLst>
          </p:cNvPr>
          <p:cNvSpPr>
            <a:spLocks noGrp="1"/>
          </p:cNvSpPr>
          <p:nvPr>
            <p:ph idx="1"/>
          </p:nvPr>
        </p:nvSpPr>
        <p:spPr>
          <a:xfrm>
            <a:off x="572493" y="2071316"/>
            <a:ext cx="6713552" cy="4119172"/>
          </a:xfrm>
        </p:spPr>
        <p:txBody>
          <a:bodyPr anchor="t">
            <a:normAutofit/>
          </a:bodyPr>
          <a:lstStyle/>
          <a:p>
            <a:pPr marL="0" indent="0">
              <a:buNone/>
            </a:pPr>
            <a:r>
              <a:rPr lang="it-IT" sz="2000" dirty="0"/>
              <a:t>L’attaccamento al passato, ai Padri della Chiesa di cui parecchi furono insieme Padri del monachesimo era, per così dire, congenito nei monaci. Inoltre essi vedevano in questa sottomissione ai Padri una forma di umiltà, di quella umiltà di cui S. Benedetto fa il primo grado dell'obbedienza. Gli scolastici, per parlare della loro dipendenza nei confronti dei pensatori dell'antichità si paragonavano a dei nani posti sulle spalle di giganti: più piccoli dei loro antenati, vedevano tuttavia più lontano. S. Bernardo usa un'altra immagine, ispirata al libro di Ruth, per spiegare il suo atteggiamento ancor più modesto, verso i Padri della Chiesa: dietro questi grandi mietitori, noi non siamo che poveri spigolatori. </a:t>
            </a:r>
          </a:p>
          <a:p>
            <a:pPr marL="0" indent="0">
              <a:buNone/>
            </a:pPr>
            <a:endParaRPr lang="it-IT" sz="2000" dirty="0"/>
          </a:p>
        </p:txBody>
      </p:sp>
      <p:pic>
        <p:nvPicPr>
          <p:cNvPr id="4100" name="Picture 4" descr="Nani sulle spalle di giganti&quot; - Motta Editore">
            <a:extLst>
              <a:ext uri="{FF2B5EF4-FFF2-40B4-BE49-F238E27FC236}">
                <a16:creationId xmlns:a16="http://schemas.microsoft.com/office/drawing/2014/main" id="{7D5463A3-7470-8A92-571B-7002BE6AFB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4" b="6447"/>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78190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2026</TotalTime>
  <Words>2756</Words>
  <Application>Microsoft Office PowerPoint</Application>
  <PresentationFormat>Widescreen</PresentationFormat>
  <Paragraphs>110</Paragraphs>
  <Slides>22</Slides>
  <Notes>14</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22</vt:i4>
      </vt:variant>
    </vt:vector>
  </HeadingPairs>
  <TitlesOfParts>
    <vt:vector size="27" baseType="lpstr">
      <vt:lpstr>Aptos</vt:lpstr>
      <vt:lpstr>Aptos Display</vt:lpstr>
      <vt:lpstr>Arial</vt:lpstr>
      <vt:lpstr>Source Sans Pro</vt:lpstr>
      <vt:lpstr>Tema di Office</vt:lpstr>
      <vt:lpstr>Teologia e spiritualità</vt:lpstr>
      <vt:lpstr>Jean Leclercq (1911-1993)</vt:lpstr>
      <vt:lpstr>Necrologio</vt:lpstr>
      <vt:lpstr>Primo avvicinamento al testo</vt:lpstr>
      <vt:lpstr>La grammatica e l’escatologia</vt:lpstr>
      <vt:lpstr>Una teologia che nasce dalla lectio</vt:lpstr>
      <vt:lpstr>Littera sordescit, logica sola placet</vt:lpstr>
      <vt:lpstr>Il potere della Bibbia</vt:lpstr>
      <vt:lpstr>Nani o spigolatori?</vt:lpstr>
      <vt:lpstr>M.-D. Chenu (1895-1990)</vt:lpstr>
      <vt:lpstr>La teologia nasce da una spiritualità </vt:lpstr>
      <vt:lpstr>Presentazione standard di PowerPoint</vt:lpstr>
      <vt:lpstr>Les sous-sols des textes</vt:lpstr>
      <vt:lpstr>Presentazione standard di PowerPoint</vt:lpstr>
      <vt:lpstr>Presentazione standard di PowerPoint</vt:lpstr>
      <vt:lpstr>La scoperta della natura</vt:lpstr>
      <vt:lpstr>Evangelismo</vt:lpstr>
      <vt:lpstr>Cur homo?</vt:lpstr>
      <vt:lpstr>Y. Congar (1904-1995)</vt:lpstr>
      <vt:lpstr>Primo ingresso</vt:lpstr>
      <vt:lpstr>Secondo ingresso</vt:lpstr>
      <vt:lpstr>Terzo ingresso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Guglielmo Cazzulani</dc:creator>
  <cp:lastModifiedBy>Guglielmo Cazzulani</cp:lastModifiedBy>
  <cp:revision>1</cp:revision>
  <dcterms:created xsi:type="dcterms:W3CDTF">2024-10-07T19:48:38Z</dcterms:created>
  <dcterms:modified xsi:type="dcterms:W3CDTF">2024-10-11T07:32:54Z</dcterms:modified>
</cp:coreProperties>
</file>