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3"/>
    <p:restoredTop sz="96405"/>
  </p:normalViewPr>
  <p:slideViewPr>
    <p:cSldViewPr snapToGrid="0" snapToObjects="1">
      <p:cViewPr varScale="1">
        <p:scale>
          <a:sx n="158" d="100"/>
          <a:sy n="158" d="100"/>
        </p:scale>
        <p:origin x="23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252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40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6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462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88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94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3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085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1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635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12/9/25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65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12/9/25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42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024B05-233E-DE46-9D06-AE1CB2B73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871" y="2343150"/>
            <a:ext cx="11029769" cy="2157730"/>
          </a:xfrm>
        </p:spPr>
        <p:txBody>
          <a:bodyPr>
            <a:normAutofit/>
          </a:bodyPr>
          <a:lstStyle/>
          <a:p>
            <a:pPr algn="ctr"/>
            <a:r>
              <a:rPr lang="it-IT" sz="7000" dirty="0">
                <a:latin typeface="Baskerville Old Face" panose="02020602080505020303" pitchFamily="18" charset="77"/>
              </a:rPr>
              <a:t>BACCALAUREATO </a:t>
            </a:r>
            <a:br>
              <a:rPr lang="it-IT" sz="7000" dirty="0">
                <a:latin typeface="Baskerville Old Face" panose="02020602080505020303" pitchFamily="18" charset="77"/>
              </a:rPr>
            </a:br>
            <a:r>
              <a:rPr lang="it-IT" sz="7000" dirty="0">
                <a:latin typeface="Baskerville Old Face" panose="02020602080505020303" pitchFamily="18" charset="77"/>
              </a:rPr>
              <a:t>IN TRE PASSI</a:t>
            </a:r>
          </a:p>
        </p:txBody>
      </p:sp>
    </p:spTree>
    <p:extLst>
      <p:ext uri="{BB962C8B-B14F-4D97-AF65-F5344CB8AC3E}">
        <p14:creationId xmlns:p14="http://schemas.microsoft.com/office/powerpoint/2010/main" val="2934657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0B18CB-469F-554D-8666-6E213E153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6000" dirty="0">
                <a:latin typeface="+mn-lt"/>
              </a:rPr>
              <a:t>1° PASSO: TESINA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06A9634-C308-AC45-AC4B-74A9D1188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7"/>
            <a:ext cx="6281873" cy="518123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it-IT" dirty="0"/>
              <a:t>INDIVIDUARE IL RELATORE E CONCORDARE L’ARGOMENTO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CONSEGNARE IN SEGRETERIA L’ARGOMENTO PER L’APPROVAZIONE  ALMENO 6 MESI PRIMA DELL’ESAME SCRITTO 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SCARICARE IL MODULO SUL SITO DELLA FTIS, COMPILARLO, SOTTOSCRIVERLO E CONSEGNARLO IN SEGRETERIA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LA SEGRETERIA COMUNICA L’APPROVAZIONE DA PARTE DEL DIRETTORE DI CICLO A MEZZO MAIL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SCRITTURA DELLA TESINA</a:t>
            </a:r>
          </a:p>
        </p:txBody>
      </p:sp>
    </p:spTree>
    <p:extLst>
      <p:ext uri="{BB962C8B-B14F-4D97-AF65-F5344CB8AC3E}">
        <p14:creationId xmlns:p14="http://schemas.microsoft.com/office/powerpoint/2010/main" val="88649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DD4A01-5313-1042-BAC3-A5C62927A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5400" dirty="0">
                <a:latin typeface="+mn-lt"/>
              </a:rPr>
              <a:t>2° PASSO: ESAME SCRITTO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F13768-23C1-3941-B9C9-E78D0900A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it-IT" dirty="0"/>
              <a:t>AVER SOSTENUTO TUTTI GLI ESAMI PREVISTI (COMPRESA LINGUA STRANIERA – B1)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1 MESE PRIMA DELLA SESSIONE IN CUI SI DECIDE DI SOSTENERE L’ESAME SCRITTO VA COMUNICATA ALLA SEGRETERIA (MAIL) LA TEMATICA (PAG. 172-177 ANNUARIO)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DURANTE IL PERIODO DI ISCRIZIONE AGLI ESAMI MANDARE UNA MAIL DI CONFERMA, INDICANDO L’APPELLO SCELTO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DURATA DELLA PROVA: 6 ORE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VALIDITÀ DELLA PROVA: 1 ANNO (3 SESSIONI ORDINARIE)</a:t>
            </a:r>
          </a:p>
          <a:p>
            <a:pPr>
              <a:buFont typeface="Wingdings" pitchFamily="2" charset="2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7885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40E2BE25-1E8F-7E4E-9E64-24CAB36795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2894" y="0"/>
            <a:ext cx="491296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699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B07C8C-F8C7-2248-89F2-F10FA0389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+mn-lt"/>
              </a:rPr>
              <a:t>3° PASSO:</a:t>
            </a:r>
            <a:br>
              <a:rPr lang="it-IT" dirty="0">
                <a:latin typeface="+mn-lt"/>
              </a:rPr>
            </a:br>
            <a:r>
              <a:rPr lang="it-IT" dirty="0">
                <a:latin typeface="+mn-lt"/>
              </a:rPr>
              <a:t>ESAME ORALE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B88E01-8638-6748-8064-FF1743D4A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302079"/>
            <a:ext cx="6281873" cy="6082391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it-IT" dirty="0"/>
              <a:t>ISCRIZIONE SECONDO LE TEMPISTICHE DEL CALENDARIO (VEDI)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PRESENTARE IN SEGRETERIA: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MODULO DI ISCRIZIONE (SCARICARE, COMPILARE E FIRMARE)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«PIANO» D’ESAME CONTENETE, PER OGNI TEMATICA, IL CAPITOLO E IL RELATIVO ARGOMENTO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LIBRETTO ACCADEMICO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TASSA D’ISCRIZIONE (COMPRENDENTE ANCHE IL DIPLOMA)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1 COPIA RILEGATA DELLA TESI (ANCHE USB) CON RELATIVO MODULO ANTIPLAGIO (ATT: 1 COPIA AL RELATORE)</a:t>
            </a:r>
          </a:p>
          <a:p>
            <a:pPr>
              <a:buFont typeface="Wingdings" pitchFamily="2" charset="2"/>
              <a:buChar char="Ø"/>
            </a:pPr>
            <a:r>
              <a:rPr lang="it-IT" dirty="0"/>
              <a:t>IL GIORNO DELL’ESAME: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PRESENTARSI 40’ PRIMA 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TEMPO DI PREPARAZIONE DELLE DOMANDE: 30’</a:t>
            </a:r>
          </a:p>
          <a:p>
            <a:pPr lvl="1">
              <a:buFont typeface="Wingdings" pitchFamily="2" charset="2"/>
              <a:buChar char="Ø"/>
            </a:pPr>
            <a:r>
              <a:rPr lang="it-IT" dirty="0"/>
              <a:t>SI </a:t>
            </a:r>
            <a:r>
              <a:rPr lang="it-IT"/>
              <a:t>POSSONO UTILIZZARE </a:t>
            </a:r>
            <a:r>
              <a:rPr lang="it-IT" dirty="0"/>
              <a:t>SOLO GLI SCHEMI PREPARATI NEI 30’</a:t>
            </a:r>
          </a:p>
        </p:txBody>
      </p:sp>
    </p:spTree>
    <p:extLst>
      <p:ext uri="{BB962C8B-B14F-4D97-AF65-F5344CB8AC3E}">
        <p14:creationId xmlns:p14="http://schemas.microsoft.com/office/powerpoint/2010/main" val="1389979370"/>
      </p:ext>
    </p:extLst>
  </p:cSld>
  <p:clrMapOvr>
    <a:masterClrMapping/>
  </p:clrMapOvr>
</p:sld>
</file>

<file path=ppt/theme/theme1.xml><?xml version="1.0" encoding="utf-8"?>
<a:theme xmlns:a="http://schemas.openxmlformats.org/drawingml/2006/main" name="Atlante">
  <a:themeElements>
    <a:clrScheme name="Atlante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nt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nt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{8254CDCC-1881-8941-9803-1B771D02E394}tf16401369</Template>
  <TotalTime>358</TotalTime>
  <Words>242</Words>
  <Application>Microsoft Macintosh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Baskerville Old Face</vt:lpstr>
      <vt:lpstr>Calibri Light</vt:lpstr>
      <vt:lpstr>Rockwell</vt:lpstr>
      <vt:lpstr>Wingdings</vt:lpstr>
      <vt:lpstr>Atlante</vt:lpstr>
      <vt:lpstr>BACCALAUREATO  IN TRE PASSI</vt:lpstr>
      <vt:lpstr>1° PASSO: TESINA</vt:lpstr>
      <vt:lpstr>2° PASSO: ESAME SCRITTO</vt:lpstr>
      <vt:lpstr>Presentazione standard di PowerPoint</vt:lpstr>
      <vt:lpstr>3° PASSO: ESAME ORALE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BACCALAUREATO  IN TRE PASSI</dc:title>
  <dc:creator>Davide Bonazzoli</dc:creator>
  <cp:lastModifiedBy>Davide Bonazzoli</cp:lastModifiedBy>
  <cp:revision>6</cp:revision>
  <dcterms:created xsi:type="dcterms:W3CDTF">2024-12-05T09:23:31Z</dcterms:created>
  <dcterms:modified xsi:type="dcterms:W3CDTF">2025-12-09T09:08:29Z</dcterms:modified>
</cp:coreProperties>
</file>