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wmf"/><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720" r:id="rId1"/>
  </p:sldMasterIdLst>
  <p:notesMasterIdLst>
    <p:notesMasterId r:id="rId11"/>
  </p:notesMasterIdLst>
  <p:sldIdLst>
    <p:sldId id="256" r:id="rId2"/>
    <p:sldId id="258" r:id="rId3"/>
    <p:sldId id="259" r:id="rId4"/>
    <p:sldId id="315" r:id="rId5"/>
    <p:sldId id="262" r:id="rId6"/>
    <p:sldId id="318" r:id="rId7"/>
    <p:sldId id="319" r:id="rId8"/>
    <p:sldId id="317" r:id="rId9"/>
    <p:sldId id="275" r:id="rId10"/>
  </p:sldIdLst>
  <p:sldSz cx="9144000" cy="6858000" type="screen4x3"/>
  <p:notesSz cx="6858000" cy="9144000"/>
  <p:defaultTextStyle>
    <a:defPPr>
      <a:defRPr lang="it-IT"/>
    </a:defPPr>
    <a:lvl1pPr algn="ctr" rtl="0" fontAlgn="base">
      <a:spcBef>
        <a:spcPct val="0"/>
      </a:spcBef>
      <a:spcAft>
        <a:spcPct val="0"/>
      </a:spcAft>
      <a:defRPr sz="1700" kern="1200">
        <a:solidFill>
          <a:srgbClr val="003296"/>
        </a:solidFill>
        <a:latin typeface="Rockwell" pitchFamily="18" charset="0"/>
        <a:ea typeface="+mn-ea"/>
        <a:cs typeface="+mn-cs"/>
      </a:defRPr>
    </a:lvl1pPr>
    <a:lvl2pPr marL="457200" algn="ctr" rtl="0" fontAlgn="base">
      <a:spcBef>
        <a:spcPct val="0"/>
      </a:spcBef>
      <a:spcAft>
        <a:spcPct val="0"/>
      </a:spcAft>
      <a:defRPr sz="1700" kern="1200">
        <a:solidFill>
          <a:srgbClr val="003296"/>
        </a:solidFill>
        <a:latin typeface="Rockwell" pitchFamily="18" charset="0"/>
        <a:ea typeface="+mn-ea"/>
        <a:cs typeface="+mn-cs"/>
      </a:defRPr>
    </a:lvl2pPr>
    <a:lvl3pPr marL="914400" algn="ctr" rtl="0" fontAlgn="base">
      <a:spcBef>
        <a:spcPct val="0"/>
      </a:spcBef>
      <a:spcAft>
        <a:spcPct val="0"/>
      </a:spcAft>
      <a:defRPr sz="1700" kern="1200">
        <a:solidFill>
          <a:srgbClr val="003296"/>
        </a:solidFill>
        <a:latin typeface="Rockwell" pitchFamily="18" charset="0"/>
        <a:ea typeface="+mn-ea"/>
        <a:cs typeface="+mn-cs"/>
      </a:defRPr>
    </a:lvl3pPr>
    <a:lvl4pPr marL="1371600" algn="ctr" rtl="0" fontAlgn="base">
      <a:spcBef>
        <a:spcPct val="0"/>
      </a:spcBef>
      <a:spcAft>
        <a:spcPct val="0"/>
      </a:spcAft>
      <a:defRPr sz="1700" kern="1200">
        <a:solidFill>
          <a:srgbClr val="003296"/>
        </a:solidFill>
        <a:latin typeface="Rockwell" pitchFamily="18" charset="0"/>
        <a:ea typeface="+mn-ea"/>
        <a:cs typeface="+mn-cs"/>
      </a:defRPr>
    </a:lvl4pPr>
    <a:lvl5pPr marL="1828800" algn="ctr" rtl="0" fontAlgn="base">
      <a:spcBef>
        <a:spcPct val="0"/>
      </a:spcBef>
      <a:spcAft>
        <a:spcPct val="0"/>
      </a:spcAft>
      <a:defRPr sz="1700" kern="1200">
        <a:solidFill>
          <a:srgbClr val="003296"/>
        </a:solidFill>
        <a:latin typeface="Rockwell" pitchFamily="18" charset="0"/>
        <a:ea typeface="+mn-ea"/>
        <a:cs typeface="+mn-cs"/>
      </a:defRPr>
    </a:lvl5pPr>
    <a:lvl6pPr marL="2286000" algn="l" defTabSz="914400" rtl="0" eaLnBrk="1" latinLnBrk="0" hangingPunct="1">
      <a:defRPr sz="1700" kern="1200">
        <a:solidFill>
          <a:srgbClr val="003296"/>
        </a:solidFill>
        <a:latin typeface="Rockwell" pitchFamily="18" charset="0"/>
        <a:ea typeface="+mn-ea"/>
        <a:cs typeface="+mn-cs"/>
      </a:defRPr>
    </a:lvl6pPr>
    <a:lvl7pPr marL="2743200" algn="l" defTabSz="914400" rtl="0" eaLnBrk="1" latinLnBrk="0" hangingPunct="1">
      <a:defRPr sz="1700" kern="1200">
        <a:solidFill>
          <a:srgbClr val="003296"/>
        </a:solidFill>
        <a:latin typeface="Rockwell" pitchFamily="18" charset="0"/>
        <a:ea typeface="+mn-ea"/>
        <a:cs typeface="+mn-cs"/>
      </a:defRPr>
    </a:lvl7pPr>
    <a:lvl8pPr marL="3200400" algn="l" defTabSz="914400" rtl="0" eaLnBrk="1" latinLnBrk="0" hangingPunct="1">
      <a:defRPr sz="1700" kern="1200">
        <a:solidFill>
          <a:srgbClr val="003296"/>
        </a:solidFill>
        <a:latin typeface="Rockwell" pitchFamily="18" charset="0"/>
        <a:ea typeface="+mn-ea"/>
        <a:cs typeface="+mn-cs"/>
      </a:defRPr>
    </a:lvl8pPr>
    <a:lvl9pPr marL="3657600" algn="l" defTabSz="914400" rtl="0" eaLnBrk="1" latinLnBrk="0" hangingPunct="1">
      <a:defRPr sz="1700" kern="1200">
        <a:solidFill>
          <a:srgbClr val="003296"/>
        </a:solidFill>
        <a:latin typeface="Rockwell" pitchFamily="18"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A7215E"/>
    <a:srgbClr val="003296"/>
    <a:srgbClr val="FFFF99"/>
    <a:srgbClr val="FCEFC0"/>
    <a:srgbClr val="FFCCCC"/>
    <a:srgbClr val="FFCC99"/>
    <a:srgbClr val="008080"/>
    <a:srgbClr val="339933"/>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4" d="100"/>
          <a:sy n="104" d="100"/>
        </p:scale>
        <p:origin x="-180" y="-84"/>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solidFill>
                  <a:schemeClr val="tx1"/>
                </a:solidFill>
                <a:latin typeface="+mn-lt"/>
              </a:defRPr>
            </a:lvl1pPr>
          </a:lstStyle>
          <a:p>
            <a:pPr>
              <a:defRPr/>
            </a:pPr>
            <a:endParaRPr lang="it-IT"/>
          </a:p>
        </p:txBody>
      </p:sp>
      <p:sp>
        <p:nvSpPr>
          <p:cNvPr id="3" name="Segnaposto data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smtClean="0">
                <a:solidFill>
                  <a:schemeClr val="tx1"/>
                </a:solidFill>
                <a:latin typeface="+mn-lt"/>
              </a:defRPr>
            </a:lvl1pPr>
          </a:lstStyle>
          <a:p>
            <a:pPr>
              <a:defRPr/>
            </a:pPr>
            <a:fld id="{26D69775-93EC-477B-8C64-CFAA2F05CFAE}" type="datetimeFigureOut">
              <a:rPr lang="it-IT"/>
              <a:pPr>
                <a:defRPr/>
              </a:pPr>
              <a:t>07/04/2010</a:t>
            </a:fld>
            <a:endParaRPr lang="it-IT"/>
          </a:p>
        </p:txBody>
      </p:sp>
      <p:sp>
        <p:nvSpPr>
          <p:cNvPr id="4" name="Segnaposto immagine diapositiva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it-IT" noProof="0"/>
          </a:p>
        </p:txBody>
      </p:sp>
      <p:sp>
        <p:nvSpPr>
          <p:cNvPr id="5" name="Segnaposto note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it-IT" noProof="0" smtClean="0"/>
              <a:t>Fare clic per modificare stili del testo dello schema</a:t>
            </a:r>
          </a:p>
          <a:p>
            <a:pPr lvl="1"/>
            <a:r>
              <a:rPr lang="it-IT" noProof="0" smtClean="0"/>
              <a:t>Secondo livello</a:t>
            </a:r>
          </a:p>
          <a:p>
            <a:pPr lvl="2"/>
            <a:r>
              <a:rPr lang="it-IT" noProof="0" smtClean="0"/>
              <a:t>Terzo livello</a:t>
            </a:r>
          </a:p>
          <a:p>
            <a:pPr lvl="3"/>
            <a:r>
              <a:rPr lang="it-IT" noProof="0" smtClean="0"/>
              <a:t>Quarto livello</a:t>
            </a:r>
          </a:p>
          <a:p>
            <a:pPr lvl="4"/>
            <a:r>
              <a:rPr lang="it-IT" noProof="0" smtClean="0"/>
              <a:t>Quinto livello</a:t>
            </a:r>
            <a:endParaRPr lang="it-IT" noProof="0"/>
          </a:p>
        </p:txBody>
      </p:sp>
      <p:sp>
        <p:nvSpPr>
          <p:cNvPr id="6" name="Segnaposto piè di pagina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solidFill>
                  <a:schemeClr val="tx1"/>
                </a:solidFill>
                <a:latin typeface="+mn-lt"/>
              </a:defRPr>
            </a:lvl1pPr>
          </a:lstStyle>
          <a:p>
            <a:pPr>
              <a:defRPr/>
            </a:pPr>
            <a:endParaRPr lang="it-IT"/>
          </a:p>
        </p:txBody>
      </p:sp>
      <p:sp>
        <p:nvSpPr>
          <p:cNvPr id="7" name="Segnaposto numero diapositiva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smtClean="0">
                <a:solidFill>
                  <a:schemeClr val="tx1"/>
                </a:solidFill>
                <a:latin typeface="+mn-lt"/>
              </a:defRPr>
            </a:lvl1pPr>
          </a:lstStyle>
          <a:p>
            <a:pPr>
              <a:defRPr/>
            </a:pPr>
            <a:fld id="{CA2C45B1-4B65-4AC8-B035-B217DF9EEB24}" type="slidenum">
              <a:rPr lang="it-IT"/>
              <a:pPr>
                <a:defRPr/>
              </a:pPr>
              <a:t>‹N›</a:t>
            </a:fld>
            <a:endParaRPr lang="it-IT"/>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titolo">
    <p:spTree>
      <p:nvGrpSpPr>
        <p:cNvPr id="1" name=""/>
        <p:cNvGrpSpPr/>
        <p:nvPr/>
      </p:nvGrpSpPr>
      <p:grpSpPr>
        <a:xfrm>
          <a:off x="0" y="0"/>
          <a:ext cx="0" cy="0"/>
          <a:chOff x="0" y="0"/>
          <a:chExt cx="0" cy="0"/>
        </a:xfrm>
      </p:grpSpPr>
      <p:sp>
        <p:nvSpPr>
          <p:cNvPr id="4" name="Rettangolo 6"/>
          <p:cNvSpPr/>
          <p:nvPr/>
        </p:nvSpPr>
        <p:spPr bwMode="white">
          <a:xfrm>
            <a:off x="0" y="5970588"/>
            <a:ext cx="9144000" cy="887412"/>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fontAlgn="auto">
              <a:spcBef>
                <a:spcPts val="0"/>
              </a:spcBef>
              <a:spcAft>
                <a:spcPts val="0"/>
              </a:spcAft>
              <a:defRPr/>
            </a:pPr>
            <a:endParaRPr lang="en-US" sz="1800"/>
          </a:p>
        </p:txBody>
      </p:sp>
      <p:sp>
        <p:nvSpPr>
          <p:cNvPr id="5" name="Rettangolo 9"/>
          <p:cNvSpPr/>
          <p:nvPr/>
        </p:nvSpPr>
        <p:spPr>
          <a:xfrm>
            <a:off x="-9525" y="6053138"/>
            <a:ext cx="2249488" cy="712787"/>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fontAlgn="auto">
              <a:spcBef>
                <a:spcPts val="0"/>
              </a:spcBef>
              <a:spcAft>
                <a:spcPts val="0"/>
              </a:spcAft>
              <a:defRPr/>
            </a:pPr>
            <a:endParaRPr lang="en-US" sz="1800"/>
          </a:p>
        </p:txBody>
      </p:sp>
      <p:sp>
        <p:nvSpPr>
          <p:cNvPr id="6" name="Rettangolo 10"/>
          <p:cNvSpPr/>
          <p:nvPr/>
        </p:nvSpPr>
        <p:spPr>
          <a:xfrm>
            <a:off x="2359025" y="6043613"/>
            <a:ext cx="6784975" cy="714375"/>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fontAlgn="auto">
              <a:spcBef>
                <a:spcPts val="0"/>
              </a:spcBef>
              <a:spcAft>
                <a:spcPts val="0"/>
              </a:spcAft>
              <a:defRPr/>
            </a:pPr>
            <a:endParaRPr lang="en-US" sz="1800"/>
          </a:p>
        </p:txBody>
      </p:sp>
      <p:sp>
        <p:nvSpPr>
          <p:cNvPr id="8" name="Titolo 7"/>
          <p:cNvSpPr>
            <a:spLocks noGrp="1"/>
          </p:cNvSpPr>
          <p:nvPr>
            <p:ph type="ctrTitle"/>
          </p:nvPr>
        </p:nvSpPr>
        <p:spPr>
          <a:xfrm>
            <a:off x="2362200" y="4038600"/>
            <a:ext cx="6477000" cy="1828800"/>
          </a:xfrm>
        </p:spPr>
        <p:txBody>
          <a:bodyPr anchor="b"/>
          <a:lstStyle>
            <a:lvl1pPr>
              <a:defRPr cap="all" baseline="0"/>
            </a:lvl1pPr>
          </a:lstStyle>
          <a:p>
            <a:r>
              <a:rPr lang="it-IT" smtClean="0"/>
              <a:t>Fare clic per modificare lo stile del titolo</a:t>
            </a:r>
            <a:endParaRPr lang="en-US"/>
          </a:p>
        </p:txBody>
      </p:sp>
      <p:sp>
        <p:nvSpPr>
          <p:cNvPr id="9" name="Sottotitolo 8"/>
          <p:cNvSpPr>
            <a:spLocks noGrp="1"/>
          </p:cNvSpPr>
          <p:nvPr>
            <p:ph type="subTitle" idx="1"/>
          </p:nvPr>
        </p:nvSpPr>
        <p:spPr>
          <a:xfrm>
            <a:off x="2362200" y="6050037"/>
            <a:ext cx="6705600" cy="685800"/>
          </a:xfrm>
        </p:spPr>
        <p:txBody>
          <a:bodyPr anchor="ctr">
            <a:normAutofit/>
          </a:bodyPr>
          <a:lstStyle>
            <a:lvl1pPr marL="0" indent="0" algn="l">
              <a:buNone/>
              <a:defRPr sz="2600">
                <a:solidFill>
                  <a:srgbClr val="FFFFFF"/>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it-IT" smtClean="0"/>
              <a:t>Fare clic per modificare lo stile del sottotitolo dello schema</a:t>
            </a:r>
            <a:endParaRPr lang="en-US"/>
          </a:p>
        </p:txBody>
      </p:sp>
      <p:sp>
        <p:nvSpPr>
          <p:cNvPr id="7" name="Segnaposto data 27"/>
          <p:cNvSpPr>
            <a:spLocks noGrp="1"/>
          </p:cNvSpPr>
          <p:nvPr>
            <p:ph type="dt" sz="half" idx="10"/>
          </p:nvPr>
        </p:nvSpPr>
        <p:spPr>
          <a:xfrm>
            <a:off x="76200" y="6069013"/>
            <a:ext cx="2057400" cy="685800"/>
          </a:xfrm>
        </p:spPr>
        <p:txBody>
          <a:bodyPr>
            <a:noAutofit/>
          </a:bodyPr>
          <a:lstStyle>
            <a:lvl1pPr algn="ctr">
              <a:defRPr sz="2000" smtClean="0">
                <a:solidFill>
                  <a:srgbClr val="FFFFFF"/>
                </a:solidFill>
              </a:defRPr>
            </a:lvl1pPr>
          </a:lstStyle>
          <a:p>
            <a:pPr>
              <a:defRPr/>
            </a:pPr>
            <a:fld id="{870EC7CD-3ED6-43A3-B91F-9FB156122F7E}" type="datetime1">
              <a:rPr lang="it-IT"/>
              <a:pPr>
                <a:defRPr/>
              </a:pPr>
              <a:t>07/04/2010</a:t>
            </a:fld>
            <a:endParaRPr lang="it-IT"/>
          </a:p>
        </p:txBody>
      </p:sp>
      <p:sp>
        <p:nvSpPr>
          <p:cNvPr id="10" name="Segnaposto piè di pagina 16"/>
          <p:cNvSpPr>
            <a:spLocks noGrp="1"/>
          </p:cNvSpPr>
          <p:nvPr>
            <p:ph type="ftr" sz="quarter" idx="11"/>
          </p:nvPr>
        </p:nvSpPr>
        <p:spPr>
          <a:xfrm>
            <a:off x="2085975" y="236538"/>
            <a:ext cx="5867400" cy="365125"/>
          </a:xfrm>
        </p:spPr>
        <p:txBody>
          <a:bodyPr/>
          <a:lstStyle>
            <a:lvl1pPr algn="r">
              <a:defRPr>
                <a:solidFill>
                  <a:schemeClr val="tx2"/>
                </a:solidFill>
              </a:defRPr>
            </a:lvl1pPr>
          </a:lstStyle>
          <a:p>
            <a:pPr>
              <a:defRPr/>
            </a:pPr>
            <a:endParaRPr lang="it-IT"/>
          </a:p>
        </p:txBody>
      </p:sp>
      <p:sp>
        <p:nvSpPr>
          <p:cNvPr id="11" name="Segnaposto numero diapositiva 28"/>
          <p:cNvSpPr>
            <a:spLocks noGrp="1"/>
          </p:cNvSpPr>
          <p:nvPr>
            <p:ph type="sldNum" sz="quarter" idx="12"/>
          </p:nvPr>
        </p:nvSpPr>
        <p:spPr>
          <a:xfrm>
            <a:off x="8001000" y="228600"/>
            <a:ext cx="838200" cy="381000"/>
          </a:xfrm>
        </p:spPr>
        <p:txBody>
          <a:bodyPr/>
          <a:lstStyle>
            <a:lvl1pPr>
              <a:defRPr smtClean="0">
                <a:solidFill>
                  <a:schemeClr val="tx2"/>
                </a:solidFill>
              </a:defRPr>
            </a:lvl1pPr>
          </a:lstStyle>
          <a:p>
            <a:pPr>
              <a:defRPr/>
            </a:pPr>
            <a:fld id="{E6615593-BD36-4D9A-BFA9-0E79518DC000}" type="slidenum">
              <a:rPr lang="it-IT"/>
              <a:pPr>
                <a:defRPr/>
              </a:pPr>
              <a:t>‹N›</a:t>
            </a:fld>
            <a:endParaRPr lang="it-IT"/>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blank" preserve="1">
  <p:cSld name="1_Vuota">
    <p:spTree>
      <p:nvGrpSpPr>
        <p:cNvPr id="1" name=""/>
        <p:cNvGrpSpPr/>
        <p:nvPr/>
      </p:nvGrpSpPr>
      <p:grpSpPr>
        <a:xfrm>
          <a:off x="0" y="0"/>
          <a:ext cx="0" cy="0"/>
          <a:chOff x="0" y="0"/>
          <a:chExt cx="0" cy="0"/>
        </a:xfrm>
      </p:grpSpPr>
      <p:sp>
        <p:nvSpPr>
          <p:cNvPr id="2" name="Segnaposto data 1"/>
          <p:cNvSpPr>
            <a:spLocks noGrp="1"/>
          </p:cNvSpPr>
          <p:nvPr>
            <p:ph type="dt" sz="half" idx="10"/>
          </p:nvPr>
        </p:nvSpPr>
        <p:spPr>
          <a:xfrm>
            <a:off x="6096000" y="6248400"/>
            <a:ext cx="2667000" cy="365125"/>
          </a:xfrm>
        </p:spPr>
        <p:txBody>
          <a:bodyPr/>
          <a:lstStyle>
            <a:lvl1pPr>
              <a:defRPr/>
            </a:lvl1pPr>
          </a:lstStyle>
          <a:p>
            <a:pPr>
              <a:defRPr/>
            </a:pPr>
            <a:fld id="{7C4CC408-E195-452A-97E1-D24D8DF5CD10}" type="datetime1">
              <a:rPr lang="it-IT"/>
              <a:pPr>
                <a:defRPr/>
              </a:pPr>
              <a:t>07/04/2010</a:t>
            </a:fld>
            <a:endParaRPr lang="it-IT"/>
          </a:p>
        </p:txBody>
      </p:sp>
      <p:sp>
        <p:nvSpPr>
          <p:cNvPr id="3" name="Segnaposto piè di pagina 2"/>
          <p:cNvSpPr>
            <a:spLocks noGrp="1"/>
          </p:cNvSpPr>
          <p:nvPr>
            <p:ph type="ftr" sz="quarter" idx="11"/>
          </p:nvPr>
        </p:nvSpPr>
        <p:spPr>
          <a:xfrm>
            <a:off x="609600" y="6248400"/>
            <a:ext cx="5421313" cy="365125"/>
          </a:xfrm>
        </p:spPr>
        <p:txBody>
          <a:bodyPr/>
          <a:lstStyle>
            <a:lvl1pPr>
              <a:defRPr/>
            </a:lvl1pPr>
          </a:lstStyle>
          <a:p>
            <a:pPr>
              <a:defRPr/>
            </a:pPr>
            <a:endParaRPr lang="it-IT"/>
          </a:p>
        </p:txBody>
      </p:sp>
      <p:sp>
        <p:nvSpPr>
          <p:cNvPr id="4" name="Segnaposto numero diapositiva 3"/>
          <p:cNvSpPr>
            <a:spLocks noGrp="1"/>
          </p:cNvSpPr>
          <p:nvPr>
            <p:ph type="sldNum" sz="quarter" idx="12"/>
          </p:nvPr>
        </p:nvSpPr>
        <p:spPr>
          <a:xfrm>
            <a:off x="0" y="1271588"/>
            <a:ext cx="533400" cy="244475"/>
          </a:xfrm>
        </p:spPr>
        <p:txBody>
          <a:bodyPr/>
          <a:lstStyle>
            <a:lvl1pPr>
              <a:defRPr/>
            </a:lvl1pPr>
          </a:lstStyle>
          <a:p>
            <a:pPr>
              <a:defRPr/>
            </a:pPr>
            <a:fld id="{C0919B3B-6902-48C7-B7D3-3756449D52DA}" type="slidenum">
              <a:rPr lang="it-IT"/>
              <a:pPr>
                <a:defRPr/>
              </a:pPr>
              <a:t>‹N›</a:t>
            </a:fld>
            <a:endParaRPr lang="it-IT"/>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a:xfrm>
            <a:off x="612648" y="228600"/>
            <a:ext cx="8153400" cy="990600"/>
          </a:xfrm>
        </p:spPr>
        <p:txBody>
          <a:bodyPr/>
          <a:lstStyle/>
          <a:p>
            <a:r>
              <a:rPr lang="it-IT" smtClean="0"/>
              <a:t>Fare clic per modificare lo stile del titolo</a:t>
            </a:r>
            <a:endParaRPr lang="en-US"/>
          </a:p>
        </p:txBody>
      </p:sp>
      <p:sp>
        <p:nvSpPr>
          <p:cNvPr id="8" name="Segnaposto contenuto 7"/>
          <p:cNvSpPr>
            <a:spLocks noGrp="1"/>
          </p:cNvSpPr>
          <p:nvPr>
            <p:ph sz="quarter" idx="1"/>
          </p:nvPr>
        </p:nvSpPr>
        <p:spPr>
          <a:xfrm>
            <a:off x="612648" y="1600200"/>
            <a:ext cx="8153400" cy="4495800"/>
          </a:xfrm>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a:p>
        </p:txBody>
      </p:sp>
      <p:sp>
        <p:nvSpPr>
          <p:cNvPr id="4" name="Segnaposto data 13"/>
          <p:cNvSpPr>
            <a:spLocks noGrp="1"/>
          </p:cNvSpPr>
          <p:nvPr>
            <p:ph type="dt" sz="half" idx="10"/>
          </p:nvPr>
        </p:nvSpPr>
        <p:spPr/>
        <p:txBody>
          <a:bodyPr/>
          <a:lstStyle>
            <a:lvl1pPr>
              <a:defRPr/>
            </a:lvl1pPr>
          </a:lstStyle>
          <a:p>
            <a:pPr>
              <a:defRPr/>
            </a:pPr>
            <a:fld id="{42A61CA5-C925-4351-9A1C-E0B2EA4BE3ED}" type="datetime1">
              <a:rPr lang="it-IT"/>
              <a:pPr>
                <a:defRPr/>
              </a:pPr>
              <a:t>07/04/2010</a:t>
            </a:fld>
            <a:endParaRPr lang="it-IT"/>
          </a:p>
        </p:txBody>
      </p:sp>
      <p:sp>
        <p:nvSpPr>
          <p:cNvPr id="5" name="Segnaposto piè di pagina 2"/>
          <p:cNvSpPr>
            <a:spLocks noGrp="1"/>
          </p:cNvSpPr>
          <p:nvPr>
            <p:ph type="ftr" sz="quarter" idx="11"/>
          </p:nvPr>
        </p:nvSpPr>
        <p:spPr/>
        <p:txBody>
          <a:bodyPr/>
          <a:lstStyle>
            <a:lvl1pPr>
              <a:defRPr/>
            </a:lvl1pPr>
          </a:lstStyle>
          <a:p>
            <a:pPr>
              <a:defRPr/>
            </a:pPr>
            <a:endParaRPr lang="it-IT"/>
          </a:p>
        </p:txBody>
      </p:sp>
      <p:sp>
        <p:nvSpPr>
          <p:cNvPr id="6" name="Segnaposto numero diapositiva 22"/>
          <p:cNvSpPr>
            <a:spLocks noGrp="1"/>
          </p:cNvSpPr>
          <p:nvPr>
            <p:ph type="sldNum" sz="quarter" idx="12"/>
          </p:nvPr>
        </p:nvSpPr>
        <p:spPr/>
        <p:txBody>
          <a:bodyPr/>
          <a:lstStyle>
            <a:lvl1pPr>
              <a:defRPr/>
            </a:lvl1pPr>
          </a:lstStyle>
          <a:p>
            <a:pPr>
              <a:defRPr/>
            </a:pPr>
            <a:fld id="{8D7B755F-E108-4FF4-AE29-4C8F6F6A330C}" type="slidenum">
              <a:rPr lang="it-IT"/>
              <a:pPr>
                <a:defRPr/>
              </a:pPr>
              <a:t>‹N›</a:t>
            </a:fld>
            <a:endParaRPr lang="it-IT"/>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a:xfrm>
            <a:off x="533400" y="273050"/>
            <a:ext cx="8153400" cy="869950"/>
          </a:xfrm>
        </p:spPr>
        <p:txBody>
          <a:bodyPr/>
          <a:lstStyle>
            <a:lvl1pPr>
              <a:defRPr/>
            </a:lvl1pPr>
          </a:lstStyle>
          <a:p>
            <a:r>
              <a:rPr lang="it-IT" smtClean="0"/>
              <a:t>Fare clic per modificare lo stile del titolo</a:t>
            </a:r>
            <a:endParaRPr lang="en-US"/>
          </a:p>
        </p:txBody>
      </p:sp>
      <p:sp>
        <p:nvSpPr>
          <p:cNvPr id="11" name="Segnaposto contenuto 10"/>
          <p:cNvSpPr>
            <a:spLocks noGrp="1"/>
          </p:cNvSpPr>
          <p:nvPr>
            <p:ph sz="quarter" idx="2"/>
          </p:nvPr>
        </p:nvSpPr>
        <p:spPr>
          <a:xfrm>
            <a:off x="609600" y="2438400"/>
            <a:ext cx="3886200" cy="3581400"/>
          </a:xfrm>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a:p>
        </p:txBody>
      </p:sp>
      <p:sp>
        <p:nvSpPr>
          <p:cNvPr id="13" name="Segnaposto contenuto 12"/>
          <p:cNvSpPr>
            <a:spLocks noGrp="1"/>
          </p:cNvSpPr>
          <p:nvPr>
            <p:ph sz="quarter" idx="4"/>
          </p:nvPr>
        </p:nvSpPr>
        <p:spPr>
          <a:xfrm>
            <a:off x="4800600" y="2438400"/>
            <a:ext cx="3886200" cy="3581400"/>
          </a:xfrm>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a:p>
        </p:txBody>
      </p:sp>
      <p:sp>
        <p:nvSpPr>
          <p:cNvPr id="16" name="Segnaposto testo 15"/>
          <p:cNvSpPr>
            <a:spLocks noGrp="1"/>
          </p:cNvSpPr>
          <p:nvPr>
            <p:ph type="body" sz="quarter" idx="1"/>
          </p:nvPr>
        </p:nvSpPr>
        <p:spPr>
          <a:xfrm>
            <a:off x="609600" y="1752600"/>
            <a:ext cx="3886200" cy="640080"/>
          </a:xfrm>
          <a:solidFill>
            <a:schemeClr val="accent2"/>
          </a:solidFill>
        </p:spPr>
        <p:txBody>
          <a:bodyPr rtlCol="0" anchor="ctr"/>
          <a:lstStyle>
            <a:lvl1pPr marL="0" indent="0">
              <a:buFontTx/>
              <a:buNone/>
              <a:defRPr sz="2000" b="1">
                <a:solidFill>
                  <a:srgbClr val="FFFFFF"/>
                </a:solidFill>
              </a:defRPr>
            </a:lvl1pPr>
          </a:lstStyle>
          <a:p>
            <a:pPr lvl="0"/>
            <a:r>
              <a:rPr lang="it-IT" smtClean="0"/>
              <a:t>Fare clic per modificare stili del testo dello schema</a:t>
            </a:r>
          </a:p>
        </p:txBody>
      </p:sp>
      <p:sp>
        <p:nvSpPr>
          <p:cNvPr id="15" name="Segnaposto testo 14"/>
          <p:cNvSpPr>
            <a:spLocks noGrp="1"/>
          </p:cNvSpPr>
          <p:nvPr>
            <p:ph type="body" sz="quarter" idx="3"/>
          </p:nvPr>
        </p:nvSpPr>
        <p:spPr>
          <a:xfrm>
            <a:off x="4800600" y="1752600"/>
            <a:ext cx="3886200" cy="640080"/>
          </a:xfrm>
          <a:solidFill>
            <a:schemeClr val="accent4"/>
          </a:solidFill>
        </p:spPr>
        <p:txBody>
          <a:bodyPr rtlCol="0" anchor="ctr"/>
          <a:lstStyle>
            <a:lvl1pPr marL="0" indent="0">
              <a:buFontTx/>
              <a:buNone/>
              <a:defRPr sz="2000" b="1">
                <a:solidFill>
                  <a:srgbClr val="FFFFFF"/>
                </a:solidFill>
              </a:defRPr>
            </a:lvl1pPr>
          </a:lstStyle>
          <a:p>
            <a:pPr lvl="0"/>
            <a:r>
              <a:rPr lang="it-IT" smtClean="0"/>
              <a:t>Fare clic per modificare stili del testo dello schema</a:t>
            </a:r>
          </a:p>
        </p:txBody>
      </p:sp>
      <p:sp>
        <p:nvSpPr>
          <p:cNvPr id="7" name="Segnaposto data 9"/>
          <p:cNvSpPr>
            <a:spLocks noGrp="1"/>
          </p:cNvSpPr>
          <p:nvPr>
            <p:ph type="dt" sz="half" idx="10"/>
          </p:nvPr>
        </p:nvSpPr>
        <p:spPr/>
        <p:txBody>
          <a:bodyPr rtlCol="0"/>
          <a:lstStyle>
            <a:lvl1pPr>
              <a:defRPr/>
            </a:lvl1pPr>
          </a:lstStyle>
          <a:p>
            <a:pPr>
              <a:defRPr/>
            </a:pPr>
            <a:fld id="{4CCEC321-6486-4E97-B3FC-6FBBA47207A0}" type="datetime1">
              <a:rPr lang="it-IT"/>
              <a:pPr>
                <a:defRPr/>
              </a:pPr>
              <a:t>07/04/2010</a:t>
            </a:fld>
            <a:endParaRPr lang="it-IT"/>
          </a:p>
        </p:txBody>
      </p:sp>
      <p:sp>
        <p:nvSpPr>
          <p:cNvPr id="8" name="Segnaposto numero diapositiva 11"/>
          <p:cNvSpPr>
            <a:spLocks noGrp="1"/>
          </p:cNvSpPr>
          <p:nvPr>
            <p:ph type="sldNum" sz="quarter" idx="11"/>
          </p:nvPr>
        </p:nvSpPr>
        <p:spPr/>
        <p:txBody>
          <a:bodyPr rtlCol="0"/>
          <a:lstStyle>
            <a:lvl1pPr>
              <a:defRPr/>
            </a:lvl1pPr>
          </a:lstStyle>
          <a:p>
            <a:pPr>
              <a:defRPr/>
            </a:pPr>
            <a:fld id="{05BCAA6C-9126-433D-A9FD-623EF372C5D2}" type="slidenum">
              <a:rPr lang="it-IT"/>
              <a:pPr>
                <a:defRPr/>
              </a:pPr>
              <a:t>‹N›</a:t>
            </a:fld>
            <a:endParaRPr lang="it-IT"/>
          </a:p>
        </p:txBody>
      </p:sp>
      <p:sp>
        <p:nvSpPr>
          <p:cNvPr id="9" name="Segnaposto piè di pagina 13"/>
          <p:cNvSpPr>
            <a:spLocks noGrp="1"/>
          </p:cNvSpPr>
          <p:nvPr>
            <p:ph type="ftr" sz="quarter" idx="12"/>
          </p:nvPr>
        </p:nvSpPr>
        <p:spPr/>
        <p:txBody>
          <a:bodyPr rtlCol="0"/>
          <a:lstStyle>
            <a:lvl1pPr>
              <a:defRPr/>
            </a:lvl1pPr>
          </a:lstStyle>
          <a:p>
            <a:pPr>
              <a:defRPr/>
            </a:pPr>
            <a:endParaRPr lang="it-IT"/>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en-US"/>
          </a:p>
        </p:txBody>
      </p:sp>
      <p:sp>
        <p:nvSpPr>
          <p:cNvPr id="3" name="Segnaposto data 13"/>
          <p:cNvSpPr>
            <a:spLocks noGrp="1"/>
          </p:cNvSpPr>
          <p:nvPr>
            <p:ph type="dt" sz="half" idx="10"/>
          </p:nvPr>
        </p:nvSpPr>
        <p:spPr/>
        <p:txBody>
          <a:bodyPr/>
          <a:lstStyle>
            <a:lvl1pPr>
              <a:defRPr/>
            </a:lvl1pPr>
          </a:lstStyle>
          <a:p>
            <a:pPr>
              <a:defRPr/>
            </a:pPr>
            <a:fld id="{1C46847D-BEC8-4757-B927-62FBACD393D1}" type="datetime1">
              <a:rPr lang="it-IT"/>
              <a:pPr>
                <a:defRPr/>
              </a:pPr>
              <a:t>07/04/2010</a:t>
            </a:fld>
            <a:endParaRPr lang="it-IT"/>
          </a:p>
        </p:txBody>
      </p:sp>
      <p:sp>
        <p:nvSpPr>
          <p:cNvPr id="4" name="Segnaposto piè di pagina 2"/>
          <p:cNvSpPr>
            <a:spLocks noGrp="1"/>
          </p:cNvSpPr>
          <p:nvPr>
            <p:ph type="ftr" sz="quarter" idx="11"/>
          </p:nvPr>
        </p:nvSpPr>
        <p:spPr/>
        <p:txBody>
          <a:bodyPr/>
          <a:lstStyle>
            <a:lvl1pPr>
              <a:defRPr/>
            </a:lvl1pPr>
          </a:lstStyle>
          <a:p>
            <a:pPr>
              <a:defRPr/>
            </a:pPr>
            <a:endParaRPr lang="it-IT"/>
          </a:p>
        </p:txBody>
      </p:sp>
      <p:sp>
        <p:nvSpPr>
          <p:cNvPr id="5" name="Segnaposto numero diapositiva 22"/>
          <p:cNvSpPr>
            <a:spLocks noGrp="1"/>
          </p:cNvSpPr>
          <p:nvPr>
            <p:ph type="sldNum" sz="quarter" idx="12"/>
          </p:nvPr>
        </p:nvSpPr>
        <p:spPr/>
        <p:txBody>
          <a:bodyPr/>
          <a:lstStyle>
            <a:lvl1pPr>
              <a:defRPr/>
            </a:lvl1pPr>
          </a:lstStyle>
          <a:p>
            <a:pPr>
              <a:defRPr/>
            </a:pPr>
            <a:fld id="{9CE39712-3FB0-41B3-BB2D-781806139831}" type="slidenum">
              <a:rPr lang="it-IT"/>
              <a:pPr>
                <a:defRPr/>
              </a:pPr>
              <a:t>‹N›</a:t>
            </a:fld>
            <a:endParaRPr lang="it-IT"/>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blank" preserve="1">
  <p:cSld name="Vuota">
    <p:spTree>
      <p:nvGrpSpPr>
        <p:cNvPr id="1" name=""/>
        <p:cNvGrpSpPr/>
        <p:nvPr/>
      </p:nvGrpSpPr>
      <p:grpSpPr>
        <a:xfrm>
          <a:off x="0" y="0"/>
          <a:ext cx="0" cy="0"/>
          <a:chOff x="0" y="0"/>
          <a:chExt cx="0" cy="0"/>
        </a:xfrm>
      </p:grpSpPr>
      <p:sp>
        <p:nvSpPr>
          <p:cNvPr id="2" name="Segnaposto data 1"/>
          <p:cNvSpPr>
            <a:spLocks noGrp="1"/>
          </p:cNvSpPr>
          <p:nvPr>
            <p:ph type="dt" sz="half" idx="10"/>
          </p:nvPr>
        </p:nvSpPr>
        <p:spPr/>
        <p:txBody>
          <a:bodyPr/>
          <a:lstStyle>
            <a:lvl1pPr>
              <a:defRPr/>
            </a:lvl1pPr>
          </a:lstStyle>
          <a:p>
            <a:pPr>
              <a:defRPr/>
            </a:pPr>
            <a:fld id="{59E4D4EC-7F63-4F97-8E86-72E59DC77DEE}" type="datetime1">
              <a:rPr lang="it-IT"/>
              <a:pPr>
                <a:defRPr/>
              </a:pPr>
              <a:t>07/04/2010</a:t>
            </a:fld>
            <a:endParaRPr lang="it-IT"/>
          </a:p>
        </p:txBody>
      </p:sp>
      <p:sp>
        <p:nvSpPr>
          <p:cNvPr id="3" name="Segnaposto piè di pagina 2"/>
          <p:cNvSpPr>
            <a:spLocks noGrp="1"/>
          </p:cNvSpPr>
          <p:nvPr>
            <p:ph type="ftr" sz="quarter" idx="11"/>
          </p:nvPr>
        </p:nvSpPr>
        <p:spPr/>
        <p:txBody>
          <a:bodyPr/>
          <a:lstStyle>
            <a:lvl1pPr>
              <a:defRPr/>
            </a:lvl1pPr>
          </a:lstStyle>
          <a:p>
            <a:pPr>
              <a:defRPr/>
            </a:pPr>
            <a:endParaRPr lang="it-IT"/>
          </a:p>
        </p:txBody>
      </p:sp>
      <p:sp>
        <p:nvSpPr>
          <p:cNvPr id="4" name="Segnaposto numero diapositiva 3"/>
          <p:cNvSpPr>
            <a:spLocks noGrp="1"/>
          </p:cNvSpPr>
          <p:nvPr>
            <p:ph type="sldNum" sz="quarter" idx="12"/>
          </p:nvPr>
        </p:nvSpPr>
        <p:spPr>
          <a:xfrm>
            <a:off x="0" y="6248400"/>
            <a:ext cx="533400" cy="381000"/>
          </a:xfrm>
        </p:spPr>
        <p:txBody>
          <a:bodyPr/>
          <a:lstStyle>
            <a:lvl1pPr>
              <a:defRPr smtClean="0">
                <a:solidFill>
                  <a:schemeClr val="tx2"/>
                </a:solidFill>
              </a:defRPr>
            </a:lvl1pPr>
          </a:lstStyle>
          <a:p>
            <a:pPr>
              <a:defRPr/>
            </a:pPr>
            <a:fld id="{21901C26-11F1-4D81-8B59-37903A23C693}" type="slidenum">
              <a:rPr lang="it-IT"/>
              <a:pPr>
                <a:defRPr/>
              </a:pPr>
              <a:t>‹N›</a:t>
            </a:fld>
            <a:endParaRPr lang="it-IT"/>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609600" y="273050"/>
            <a:ext cx="8077200" cy="869950"/>
          </a:xfrm>
        </p:spPr>
        <p:txBody>
          <a:bodyPr/>
          <a:lstStyle>
            <a:lvl1pPr algn="l">
              <a:buNone/>
              <a:defRPr sz="4400" b="0"/>
            </a:lvl1pPr>
          </a:lstStyle>
          <a:p>
            <a:r>
              <a:rPr lang="it-IT" smtClean="0"/>
              <a:t>Fare clic per modificare lo stile del titolo</a:t>
            </a:r>
            <a:endParaRPr lang="en-US"/>
          </a:p>
        </p:txBody>
      </p:sp>
      <p:sp>
        <p:nvSpPr>
          <p:cNvPr id="3" name="Segnaposto testo 2"/>
          <p:cNvSpPr>
            <a:spLocks noGrp="1"/>
          </p:cNvSpPr>
          <p:nvPr>
            <p:ph type="body" idx="2"/>
          </p:nvPr>
        </p:nvSpPr>
        <p:spPr>
          <a:xfrm>
            <a:off x="609600" y="1752600"/>
            <a:ext cx="1600200" cy="4343400"/>
          </a:xfrm>
          <a:ln w="50800" cap="sq" cmpd="dbl" algn="ctr">
            <a:solidFill>
              <a:schemeClr val="accent2"/>
            </a:solidFill>
            <a:prstDash val="solid"/>
            <a:miter lim="800000"/>
          </a:ln>
          <a:effectLst/>
        </p:spPr>
        <p:style>
          <a:lnRef idx="3">
            <a:schemeClr val="lt1"/>
          </a:lnRef>
          <a:fillRef idx="1">
            <a:schemeClr val="accent2"/>
          </a:fillRef>
          <a:effectRef idx="1">
            <a:schemeClr val="accent2"/>
          </a:effectRef>
          <a:fontRef idx="minor">
            <a:schemeClr val="lt1"/>
          </a:fontRef>
        </p:style>
        <p:txBody>
          <a:bodyPr lIns="137160" tIns="182880" rIns="137160" bIns="91440"/>
          <a:lstStyle>
            <a:lvl1pPr marL="0" indent="0">
              <a:spcAft>
                <a:spcPts val="1000"/>
              </a:spcAft>
              <a:buNone/>
              <a:defRPr sz="1800"/>
            </a:lvl1pPr>
            <a:lvl2pPr>
              <a:buNone/>
              <a:defRPr sz="1200"/>
            </a:lvl2pPr>
            <a:lvl3pPr>
              <a:buNone/>
              <a:defRPr sz="1000"/>
            </a:lvl3pPr>
            <a:lvl4pPr>
              <a:buNone/>
              <a:defRPr sz="900"/>
            </a:lvl4pPr>
            <a:lvl5pPr>
              <a:buNone/>
              <a:defRPr sz="900"/>
            </a:lvl5pPr>
          </a:lstStyle>
          <a:p>
            <a:pPr lvl="0"/>
            <a:r>
              <a:rPr lang="it-IT" smtClean="0"/>
              <a:t>Fare clic per modificare stili del testo dello schema</a:t>
            </a:r>
          </a:p>
        </p:txBody>
      </p:sp>
      <p:sp>
        <p:nvSpPr>
          <p:cNvPr id="9" name="Segnaposto contenuto 8"/>
          <p:cNvSpPr>
            <a:spLocks noGrp="1"/>
          </p:cNvSpPr>
          <p:nvPr>
            <p:ph sz="quarter" idx="1"/>
          </p:nvPr>
        </p:nvSpPr>
        <p:spPr>
          <a:xfrm>
            <a:off x="2362200" y="1752600"/>
            <a:ext cx="6400800" cy="4419600"/>
          </a:xfrm>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a:p>
        </p:txBody>
      </p:sp>
      <p:sp>
        <p:nvSpPr>
          <p:cNvPr id="5" name="Segnaposto data 13"/>
          <p:cNvSpPr>
            <a:spLocks noGrp="1"/>
          </p:cNvSpPr>
          <p:nvPr>
            <p:ph type="dt" sz="half" idx="10"/>
          </p:nvPr>
        </p:nvSpPr>
        <p:spPr/>
        <p:txBody>
          <a:bodyPr/>
          <a:lstStyle>
            <a:lvl1pPr>
              <a:defRPr/>
            </a:lvl1pPr>
          </a:lstStyle>
          <a:p>
            <a:pPr>
              <a:defRPr/>
            </a:pPr>
            <a:fld id="{124E9F1F-831F-4C28-B7C1-72C7B8836820}" type="datetime1">
              <a:rPr lang="it-IT"/>
              <a:pPr>
                <a:defRPr/>
              </a:pPr>
              <a:t>07/04/2010</a:t>
            </a:fld>
            <a:endParaRPr lang="it-IT"/>
          </a:p>
        </p:txBody>
      </p:sp>
      <p:sp>
        <p:nvSpPr>
          <p:cNvPr id="6" name="Segnaposto piè di pagina 2"/>
          <p:cNvSpPr>
            <a:spLocks noGrp="1"/>
          </p:cNvSpPr>
          <p:nvPr>
            <p:ph type="ftr" sz="quarter" idx="11"/>
          </p:nvPr>
        </p:nvSpPr>
        <p:spPr/>
        <p:txBody>
          <a:bodyPr/>
          <a:lstStyle>
            <a:lvl1pPr>
              <a:defRPr/>
            </a:lvl1pPr>
          </a:lstStyle>
          <a:p>
            <a:pPr>
              <a:defRPr/>
            </a:pPr>
            <a:endParaRPr lang="it-IT"/>
          </a:p>
        </p:txBody>
      </p:sp>
      <p:sp>
        <p:nvSpPr>
          <p:cNvPr id="7" name="Segnaposto numero diapositiva 22"/>
          <p:cNvSpPr>
            <a:spLocks noGrp="1"/>
          </p:cNvSpPr>
          <p:nvPr>
            <p:ph type="sldNum" sz="quarter" idx="12"/>
          </p:nvPr>
        </p:nvSpPr>
        <p:spPr/>
        <p:txBody>
          <a:bodyPr/>
          <a:lstStyle>
            <a:lvl1pPr>
              <a:defRPr/>
            </a:lvl1pPr>
          </a:lstStyle>
          <a:p>
            <a:pPr>
              <a:defRPr/>
            </a:pPr>
            <a:fld id="{AE8B92FC-EAE3-4481-B947-2E492BC73174}" type="slidenum">
              <a:rPr lang="it-IT"/>
              <a:pPr>
                <a:defRPr/>
              </a:pPr>
              <a:t>‹N›</a:t>
            </a:fld>
            <a:endParaRPr lang="it-IT"/>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picTx" preserve="1">
  <p:cSld name="Immagine con didascalia">
    <p:spTree>
      <p:nvGrpSpPr>
        <p:cNvPr id="1" name=""/>
        <p:cNvGrpSpPr/>
        <p:nvPr/>
      </p:nvGrpSpPr>
      <p:grpSpPr>
        <a:xfrm>
          <a:off x="0" y="0"/>
          <a:ext cx="0" cy="0"/>
          <a:chOff x="0" y="0"/>
          <a:chExt cx="0" cy="0"/>
        </a:xfrm>
      </p:grpSpPr>
      <p:sp>
        <p:nvSpPr>
          <p:cNvPr id="5" name="Rettangolo 7"/>
          <p:cNvSpPr/>
          <p:nvPr/>
        </p:nvSpPr>
        <p:spPr bwMode="white">
          <a:xfrm>
            <a:off x="-9525" y="4572000"/>
            <a:ext cx="9144000" cy="887413"/>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fontAlgn="auto">
              <a:spcBef>
                <a:spcPts val="0"/>
              </a:spcBef>
              <a:spcAft>
                <a:spcPts val="0"/>
              </a:spcAft>
              <a:defRPr/>
            </a:pPr>
            <a:endParaRPr lang="en-US" sz="1800"/>
          </a:p>
        </p:txBody>
      </p:sp>
      <p:sp>
        <p:nvSpPr>
          <p:cNvPr id="6" name="Rettangolo 8"/>
          <p:cNvSpPr/>
          <p:nvPr/>
        </p:nvSpPr>
        <p:spPr>
          <a:xfrm>
            <a:off x="-9525" y="4664075"/>
            <a:ext cx="1463675" cy="712788"/>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fontAlgn="auto">
              <a:spcBef>
                <a:spcPts val="0"/>
              </a:spcBef>
              <a:spcAft>
                <a:spcPts val="0"/>
              </a:spcAft>
              <a:defRPr/>
            </a:pPr>
            <a:endParaRPr lang="en-US" sz="1800"/>
          </a:p>
        </p:txBody>
      </p:sp>
      <p:sp>
        <p:nvSpPr>
          <p:cNvPr id="7" name="Rettangolo 9"/>
          <p:cNvSpPr/>
          <p:nvPr/>
        </p:nvSpPr>
        <p:spPr>
          <a:xfrm>
            <a:off x="1544638" y="4654550"/>
            <a:ext cx="7599362" cy="712788"/>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fontAlgn="auto">
              <a:spcBef>
                <a:spcPts val="0"/>
              </a:spcBef>
              <a:spcAft>
                <a:spcPts val="0"/>
              </a:spcAft>
              <a:defRPr/>
            </a:pPr>
            <a:endParaRPr lang="en-US" sz="1800"/>
          </a:p>
        </p:txBody>
      </p:sp>
      <p:sp>
        <p:nvSpPr>
          <p:cNvPr id="8" name="Rettangolo 10"/>
          <p:cNvSpPr/>
          <p:nvPr/>
        </p:nvSpPr>
        <p:spPr bwMode="white">
          <a:xfrm>
            <a:off x="1447800" y="0"/>
            <a:ext cx="100013" cy="6867525"/>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fontAlgn="auto">
              <a:spcBef>
                <a:spcPts val="0"/>
              </a:spcBef>
              <a:spcAft>
                <a:spcPts val="0"/>
              </a:spcAft>
              <a:defRPr/>
            </a:pPr>
            <a:endParaRPr lang="en-US" sz="1800"/>
          </a:p>
        </p:txBody>
      </p:sp>
      <p:sp>
        <p:nvSpPr>
          <p:cNvPr id="4" name="Segnaposto testo 3"/>
          <p:cNvSpPr>
            <a:spLocks noGrp="1"/>
          </p:cNvSpPr>
          <p:nvPr>
            <p:ph type="body" sz="half" idx="2"/>
          </p:nvPr>
        </p:nvSpPr>
        <p:spPr>
          <a:xfrm>
            <a:off x="1600200" y="5486400"/>
            <a:ext cx="7315200" cy="685800"/>
          </a:xfrm>
        </p:spPr>
        <p:txBody>
          <a:bodyPr/>
          <a:lstStyle>
            <a:lvl1pPr marL="0" indent="0">
              <a:buFontTx/>
              <a:buNone/>
              <a:defRPr sz="1700"/>
            </a:lvl1pPr>
            <a:lvl2pPr>
              <a:buFontTx/>
              <a:buNone/>
              <a:defRPr sz="1200"/>
            </a:lvl2pPr>
            <a:lvl3pPr>
              <a:buFontTx/>
              <a:buNone/>
              <a:defRPr sz="1000"/>
            </a:lvl3pPr>
            <a:lvl4pPr>
              <a:buFontTx/>
              <a:buNone/>
              <a:defRPr sz="900"/>
            </a:lvl4pPr>
            <a:lvl5pPr>
              <a:buFontTx/>
              <a:buNone/>
              <a:defRPr sz="900"/>
            </a:lvl5pPr>
          </a:lstStyle>
          <a:p>
            <a:pPr lvl="0"/>
            <a:r>
              <a:rPr lang="it-IT" smtClean="0"/>
              <a:t>Fare clic per modificare stili del testo dello schema</a:t>
            </a:r>
          </a:p>
        </p:txBody>
      </p:sp>
      <p:sp>
        <p:nvSpPr>
          <p:cNvPr id="2" name="Titolo 1"/>
          <p:cNvSpPr>
            <a:spLocks noGrp="1"/>
          </p:cNvSpPr>
          <p:nvPr>
            <p:ph type="title"/>
          </p:nvPr>
        </p:nvSpPr>
        <p:spPr>
          <a:xfrm>
            <a:off x="1600200" y="4648200"/>
            <a:ext cx="7315200" cy="685800"/>
          </a:xfrm>
        </p:spPr>
        <p:txBody>
          <a:bodyPr/>
          <a:lstStyle>
            <a:lvl1pPr algn="l">
              <a:buNone/>
              <a:defRPr sz="2800" b="0">
                <a:solidFill>
                  <a:srgbClr val="FFFFFF"/>
                </a:solidFill>
              </a:defRPr>
            </a:lvl1pPr>
          </a:lstStyle>
          <a:p>
            <a:r>
              <a:rPr lang="it-IT" smtClean="0"/>
              <a:t>Fare clic per modificare lo stile del titolo</a:t>
            </a:r>
            <a:endParaRPr lang="en-US"/>
          </a:p>
        </p:txBody>
      </p:sp>
      <p:sp>
        <p:nvSpPr>
          <p:cNvPr id="3" name="Segnaposto immagine 2"/>
          <p:cNvSpPr>
            <a:spLocks noGrp="1"/>
          </p:cNvSpPr>
          <p:nvPr>
            <p:ph type="pic" idx="1"/>
          </p:nvPr>
        </p:nvSpPr>
        <p:spPr>
          <a:xfrm>
            <a:off x="1560576" y="0"/>
            <a:ext cx="7583424" cy="4568952"/>
          </a:xfrm>
          <a:solidFill>
            <a:schemeClr val="accent1">
              <a:tint val="40000"/>
            </a:schemeClr>
          </a:solidFill>
          <a:ln>
            <a:noFill/>
          </a:ln>
        </p:spPr>
        <p:txBody>
          <a:bodyPr>
            <a:normAutofit/>
          </a:bodyPr>
          <a:lstStyle>
            <a:lvl1pPr marL="0" indent="0">
              <a:buNone/>
              <a:defRPr sz="3200"/>
            </a:lvl1pPr>
          </a:lstStyle>
          <a:p>
            <a:pPr lvl="0"/>
            <a:r>
              <a:rPr lang="it-IT" noProof="0" smtClean="0"/>
              <a:t>Fare clic sull'icona per inserire un'immagine</a:t>
            </a:r>
            <a:endParaRPr lang="en-US" noProof="0" dirty="0"/>
          </a:p>
        </p:txBody>
      </p:sp>
      <p:sp>
        <p:nvSpPr>
          <p:cNvPr id="9" name="Segnaposto data 11"/>
          <p:cNvSpPr>
            <a:spLocks noGrp="1"/>
          </p:cNvSpPr>
          <p:nvPr>
            <p:ph type="dt" sz="half" idx="10"/>
          </p:nvPr>
        </p:nvSpPr>
        <p:spPr>
          <a:xfrm>
            <a:off x="6248400" y="6248400"/>
            <a:ext cx="2667000" cy="365125"/>
          </a:xfrm>
        </p:spPr>
        <p:txBody>
          <a:bodyPr rtlCol="0"/>
          <a:lstStyle>
            <a:lvl1pPr>
              <a:defRPr/>
            </a:lvl1pPr>
          </a:lstStyle>
          <a:p>
            <a:pPr>
              <a:defRPr/>
            </a:pPr>
            <a:fld id="{F5B27EC0-5490-4E54-9441-E19863F9B333}" type="datetime1">
              <a:rPr lang="it-IT"/>
              <a:pPr>
                <a:defRPr/>
              </a:pPr>
              <a:t>07/04/2010</a:t>
            </a:fld>
            <a:endParaRPr lang="it-IT"/>
          </a:p>
        </p:txBody>
      </p:sp>
      <p:sp>
        <p:nvSpPr>
          <p:cNvPr id="10" name="Segnaposto numero diapositiva 12"/>
          <p:cNvSpPr>
            <a:spLocks noGrp="1"/>
          </p:cNvSpPr>
          <p:nvPr>
            <p:ph type="sldNum" sz="quarter" idx="11"/>
          </p:nvPr>
        </p:nvSpPr>
        <p:spPr>
          <a:xfrm>
            <a:off x="0" y="4667250"/>
            <a:ext cx="1447800" cy="663575"/>
          </a:xfrm>
        </p:spPr>
        <p:txBody>
          <a:bodyPr rtlCol="0"/>
          <a:lstStyle>
            <a:lvl1pPr>
              <a:defRPr sz="2800" smtClean="0"/>
            </a:lvl1pPr>
          </a:lstStyle>
          <a:p>
            <a:pPr>
              <a:defRPr/>
            </a:pPr>
            <a:fld id="{6BA12A37-4926-4E25-A255-ACA79215CFB3}" type="slidenum">
              <a:rPr lang="it-IT"/>
              <a:pPr>
                <a:defRPr/>
              </a:pPr>
              <a:t>‹N›</a:t>
            </a:fld>
            <a:endParaRPr lang="it-IT"/>
          </a:p>
        </p:txBody>
      </p:sp>
      <p:sp>
        <p:nvSpPr>
          <p:cNvPr id="11" name="Segnaposto piè di pagina 13"/>
          <p:cNvSpPr>
            <a:spLocks noGrp="1"/>
          </p:cNvSpPr>
          <p:nvPr>
            <p:ph type="ftr" sz="quarter" idx="12"/>
          </p:nvPr>
        </p:nvSpPr>
        <p:spPr>
          <a:xfrm>
            <a:off x="1600200" y="6248400"/>
            <a:ext cx="4572000" cy="365125"/>
          </a:xfrm>
        </p:spPr>
        <p:txBody>
          <a:bodyPr rtlCol="0"/>
          <a:lstStyle>
            <a:lvl1pPr>
              <a:defRPr/>
            </a:lvl1pPr>
          </a:lstStyle>
          <a:p>
            <a:pPr>
              <a:defRPr/>
            </a:pPr>
            <a:endParaRPr lang="it-IT"/>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en-US"/>
          </a:p>
        </p:txBody>
      </p:sp>
      <p:sp>
        <p:nvSpPr>
          <p:cNvPr id="3" name="Segnaposto testo verticale 2"/>
          <p:cNvSpPr>
            <a:spLocks noGrp="1"/>
          </p:cNvSpPr>
          <p:nvPr>
            <p:ph type="body" orient="vert" idx="1"/>
          </p:nvPr>
        </p:nvSpPr>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a:p>
        </p:txBody>
      </p:sp>
      <p:sp>
        <p:nvSpPr>
          <p:cNvPr id="4" name="Segnaposto data 13"/>
          <p:cNvSpPr>
            <a:spLocks noGrp="1"/>
          </p:cNvSpPr>
          <p:nvPr>
            <p:ph type="dt" sz="half" idx="10"/>
          </p:nvPr>
        </p:nvSpPr>
        <p:spPr/>
        <p:txBody>
          <a:bodyPr/>
          <a:lstStyle>
            <a:lvl1pPr>
              <a:defRPr/>
            </a:lvl1pPr>
          </a:lstStyle>
          <a:p>
            <a:pPr>
              <a:defRPr/>
            </a:pPr>
            <a:fld id="{3860A45D-218C-4B52-849C-78BB1E9C449C}" type="datetime1">
              <a:rPr lang="it-IT"/>
              <a:pPr>
                <a:defRPr/>
              </a:pPr>
              <a:t>07/04/2010</a:t>
            </a:fld>
            <a:endParaRPr lang="it-IT"/>
          </a:p>
        </p:txBody>
      </p:sp>
      <p:sp>
        <p:nvSpPr>
          <p:cNvPr id="5" name="Segnaposto piè di pagina 2"/>
          <p:cNvSpPr>
            <a:spLocks noGrp="1"/>
          </p:cNvSpPr>
          <p:nvPr>
            <p:ph type="ftr" sz="quarter" idx="11"/>
          </p:nvPr>
        </p:nvSpPr>
        <p:spPr/>
        <p:txBody>
          <a:bodyPr/>
          <a:lstStyle>
            <a:lvl1pPr>
              <a:defRPr/>
            </a:lvl1pPr>
          </a:lstStyle>
          <a:p>
            <a:pPr>
              <a:defRPr/>
            </a:pPr>
            <a:endParaRPr lang="it-IT"/>
          </a:p>
        </p:txBody>
      </p:sp>
      <p:sp>
        <p:nvSpPr>
          <p:cNvPr id="6" name="Segnaposto numero diapositiva 22"/>
          <p:cNvSpPr>
            <a:spLocks noGrp="1"/>
          </p:cNvSpPr>
          <p:nvPr>
            <p:ph type="sldNum" sz="quarter" idx="12"/>
          </p:nvPr>
        </p:nvSpPr>
        <p:spPr/>
        <p:txBody>
          <a:bodyPr/>
          <a:lstStyle>
            <a:lvl1pPr>
              <a:defRPr/>
            </a:lvl1pPr>
          </a:lstStyle>
          <a:p>
            <a:pPr>
              <a:defRPr/>
            </a:pPr>
            <a:fld id="{14EA1BB2-E5E6-4CD0-A795-F74AACEF971D}" type="slidenum">
              <a:rPr lang="it-IT"/>
              <a:pPr>
                <a:defRPr/>
              </a:pPr>
              <a:t>‹N›</a:t>
            </a:fld>
            <a:endParaRPr lang="it-IT"/>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vertTitleAndTx" preserve="1">
  <p:cSld name="1_Titolo e testo verticale">
    <p:spTree>
      <p:nvGrpSpPr>
        <p:cNvPr id="1" name=""/>
        <p:cNvGrpSpPr/>
        <p:nvPr/>
      </p:nvGrpSpPr>
      <p:grpSpPr>
        <a:xfrm>
          <a:off x="0" y="0"/>
          <a:ext cx="0" cy="0"/>
          <a:chOff x="0" y="0"/>
          <a:chExt cx="0" cy="0"/>
        </a:xfrm>
      </p:grpSpPr>
      <p:sp>
        <p:nvSpPr>
          <p:cNvPr id="4" name="Rettangolo 6"/>
          <p:cNvSpPr/>
          <p:nvPr/>
        </p:nvSpPr>
        <p:spPr bwMode="white">
          <a:xfrm>
            <a:off x="6096000" y="0"/>
            <a:ext cx="320675" cy="6858000"/>
          </a:xfrm>
          <a:prstGeom prst="rect">
            <a:avLst/>
          </a:prstGeom>
          <a:solidFill>
            <a:srgbClr val="FFFFFF"/>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endParaRPr lang="en-US" sz="1800"/>
          </a:p>
        </p:txBody>
      </p:sp>
      <p:sp>
        <p:nvSpPr>
          <p:cNvPr id="5" name="Rettangolo 7"/>
          <p:cNvSpPr/>
          <p:nvPr/>
        </p:nvSpPr>
        <p:spPr>
          <a:xfrm>
            <a:off x="6142038" y="609600"/>
            <a:ext cx="228600" cy="6248400"/>
          </a:xfrm>
          <a:prstGeom prst="rect">
            <a:avLst/>
          </a:prstGeom>
          <a:solidFill>
            <a:schemeClr val="accent1"/>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endParaRPr lang="en-US" sz="1800"/>
          </a:p>
        </p:txBody>
      </p:sp>
      <p:sp>
        <p:nvSpPr>
          <p:cNvPr id="6" name="Rettangolo 8"/>
          <p:cNvSpPr/>
          <p:nvPr/>
        </p:nvSpPr>
        <p:spPr>
          <a:xfrm>
            <a:off x="6142038" y="0"/>
            <a:ext cx="228600" cy="533400"/>
          </a:xfrm>
          <a:prstGeom prst="rect">
            <a:avLst/>
          </a:prstGeom>
          <a:solidFill>
            <a:schemeClr val="accent2"/>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endParaRPr lang="en-US" sz="1800"/>
          </a:p>
        </p:txBody>
      </p:sp>
      <p:sp>
        <p:nvSpPr>
          <p:cNvPr id="2" name="Titolo verticale 1"/>
          <p:cNvSpPr>
            <a:spLocks noGrp="1"/>
          </p:cNvSpPr>
          <p:nvPr>
            <p:ph type="title" orient="vert"/>
          </p:nvPr>
        </p:nvSpPr>
        <p:spPr>
          <a:xfrm>
            <a:off x="6553200" y="609600"/>
            <a:ext cx="2057400" cy="5516563"/>
          </a:xfrm>
        </p:spPr>
        <p:txBody>
          <a:bodyPr vert="eaVert"/>
          <a:lstStyle/>
          <a:p>
            <a:r>
              <a:rPr lang="it-IT" smtClean="0"/>
              <a:t>Fare clic per modificare lo stile del titolo</a:t>
            </a:r>
            <a:endParaRPr lang="en-US"/>
          </a:p>
        </p:txBody>
      </p:sp>
      <p:sp>
        <p:nvSpPr>
          <p:cNvPr id="3" name="Segnaposto testo verticale 2"/>
          <p:cNvSpPr>
            <a:spLocks noGrp="1"/>
          </p:cNvSpPr>
          <p:nvPr>
            <p:ph type="body" orient="vert" idx="1"/>
          </p:nvPr>
        </p:nvSpPr>
        <p:spPr>
          <a:xfrm>
            <a:off x="457200" y="609600"/>
            <a:ext cx="5562600" cy="5516564"/>
          </a:xfrm>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a:p>
        </p:txBody>
      </p:sp>
      <p:sp>
        <p:nvSpPr>
          <p:cNvPr id="7" name="Segnaposto data 3"/>
          <p:cNvSpPr>
            <a:spLocks noGrp="1"/>
          </p:cNvSpPr>
          <p:nvPr>
            <p:ph type="dt" sz="half" idx="10"/>
          </p:nvPr>
        </p:nvSpPr>
        <p:spPr>
          <a:xfrm>
            <a:off x="6553200" y="6248400"/>
            <a:ext cx="2209800" cy="365125"/>
          </a:xfrm>
        </p:spPr>
        <p:txBody>
          <a:bodyPr/>
          <a:lstStyle>
            <a:lvl1pPr>
              <a:defRPr/>
            </a:lvl1pPr>
          </a:lstStyle>
          <a:p>
            <a:pPr>
              <a:defRPr/>
            </a:pPr>
            <a:fld id="{6C4195ED-159E-4461-958F-E42882B2F690}" type="datetime1">
              <a:rPr lang="it-IT"/>
              <a:pPr>
                <a:defRPr/>
              </a:pPr>
              <a:t>07/04/2010</a:t>
            </a:fld>
            <a:endParaRPr lang="it-IT"/>
          </a:p>
        </p:txBody>
      </p:sp>
      <p:sp>
        <p:nvSpPr>
          <p:cNvPr id="8" name="Segnaposto piè di pagina 4"/>
          <p:cNvSpPr>
            <a:spLocks noGrp="1"/>
          </p:cNvSpPr>
          <p:nvPr>
            <p:ph type="ftr" sz="quarter" idx="11"/>
          </p:nvPr>
        </p:nvSpPr>
        <p:spPr>
          <a:xfrm>
            <a:off x="457200" y="6248400"/>
            <a:ext cx="5573713" cy="365125"/>
          </a:xfrm>
        </p:spPr>
        <p:txBody>
          <a:bodyPr/>
          <a:lstStyle>
            <a:lvl1pPr>
              <a:defRPr/>
            </a:lvl1pPr>
          </a:lstStyle>
          <a:p>
            <a:pPr>
              <a:defRPr/>
            </a:pPr>
            <a:endParaRPr lang="it-IT"/>
          </a:p>
        </p:txBody>
      </p:sp>
      <p:sp>
        <p:nvSpPr>
          <p:cNvPr id="9" name="Segnaposto numero diapositiva 5"/>
          <p:cNvSpPr>
            <a:spLocks noGrp="1"/>
          </p:cNvSpPr>
          <p:nvPr>
            <p:ph type="sldNum" sz="quarter" idx="12"/>
          </p:nvPr>
        </p:nvSpPr>
        <p:spPr>
          <a:xfrm rot="5400000">
            <a:off x="5989638" y="144462"/>
            <a:ext cx="533400" cy="244475"/>
          </a:xfrm>
        </p:spPr>
        <p:txBody>
          <a:bodyPr/>
          <a:lstStyle>
            <a:lvl1pPr>
              <a:defRPr/>
            </a:lvl1pPr>
          </a:lstStyle>
          <a:p>
            <a:pPr>
              <a:defRPr/>
            </a:pPr>
            <a:fld id="{37F74E64-1838-4C63-A2BB-198086E74BDD}" type="slidenum">
              <a:rPr lang="it-IT"/>
              <a:pPr>
                <a:defRPr/>
              </a:pPr>
              <a:t>‹N›</a:t>
            </a:fld>
            <a:endParaRPr lang="it-IT"/>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1026" name="Segnaposto titolo 21"/>
          <p:cNvSpPr>
            <a:spLocks noGrp="1"/>
          </p:cNvSpPr>
          <p:nvPr>
            <p:ph type="title"/>
          </p:nvPr>
        </p:nvSpPr>
        <p:spPr bwMode="auto">
          <a:xfrm>
            <a:off x="609600" y="228600"/>
            <a:ext cx="8153400" cy="9906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it-IT" smtClean="0"/>
              <a:t>Fare clic per modificare lo stile del titolo</a:t>
            </a:r>
            <a:endParaRPr lang="en-US" smtClean="0"/>
          </a:p>
        </p:txBody>
      </p:sp>
      <p:sp>
        <p:nvSpPr>
          <p:cNvPr id="1027" name="Segnaposto testo 12"/>
          <p:cNvSpPr>
            <a:spLocks noGrp="1"/>
          </p:cNvSpPr>
          <p:nvPr>
            <p:ph type="body" idx="1"/>
          </p:nvPr>
        </p:nvSpPr>
        <p:spPr bwMode="auto">
          <a:xfrm>
            <a:off x="612775" y="1600200"/>
            <a:ext cx="81534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smtClean="0"/>
          </a:p>
        </p:txBody>
      </p:sp>
      <p:sp>
        <p:nvSpPr>
          <p:cNvPr id="14" name="Segnaposto data 13"/>
          <p:cNvSpPr>
            <a:spLocks noGrp="1"/>
          </p:cNvSpPr>
          <p:nvPr>
            <p:ph type="dt" sz="half" idx="2"/>
          </p:nvPr>
        </p:nvSpPr>
        <p:spPr>
          <a:xfrm>
            <a:off x="6096000" y="6248400"/>
            <a:ext cx="2667000" cy="365125"/>
          </a:xfrm>
          <a:prstGeom prst="rect">
            <a:avLst/>
          </a:prstGeom>
        </p:spPr>
        <p:txBody>
          <a:bodyPr vert="horz" anchor="ctr" anchorCtr="0"/>
          <a:lstStyle>
            <a:lvl1pPr algn="l" eaLnBrk="1" fontAlgn="auto" latinLnBrk="0" hangingPunct="1">
              <a:spcBef>
                <a:spcPts val="0"/>
              </a:spcBef>
              <a:spcAft>
                <a:spcPts val="0"/>
              </a:spcAft>
              <a:defRPr kumimoji="0" sz="1400" smtClean="0">
                <a:solidFill>
                  <a:schemeClr val="tx2"/>
                </a:solidFill>
                <a:latin typeface="+mn-lt"/>
              </a:defRPr>
            </a:lvl1pPr>
          </a:lstStyle>
          <a:p>
            <a:pPr>
              <a:defRPr/>
            </a:pPr>
            <a:fld id="{BBC66392-F263-45AD-94A7-FBF5F3627117}" type="datetime1">
              <a:rPr lang="it-IT"/>
              <a:pPr>
                <a:defRPr/>
              </a:pPr>
              <a:t>07/04/2010</a:t>
            </a:fld>
            <a:endParaRPr lang="it-IT"/>
          </a:p>
        </p:txBody>
      </p:sp>
      <p:sp>
        <p:nvSpPr>
          <p:cNvPr id="3" name="Segnaposto piè di pagina 2"/>
          <p:cNvSpPr>
            <a:spLocks noGrp="1"/>
          </p:cNvSpPr>
          <p:nvPr>
            <p:ph type="ftr" sz="quarter" idx="3"/>
          </p:nvPr>
        </p:nvSpPr>
        <p:spPr>
          <a:xfrm>
            <a:off x="609600" y="6248400"/>
            <a:ext cx="5421313" cy="365125"/>
          </a:xfrm>
          <a:prstGeom prst="rect">
            <a:avLst/>
          </a:prstGeom>
        </p:spPr>
        <p:txBody>
          <a:bodyPr vert="horz" anchor="ctr"/>
          <a:lstStyle>
            <a:lvl1pPr algn="r" eaLnBrk="1" fontAlgn="auto" latinLnBrk="0" hangingPunct="1">
              <a:spcBef>
                <a:spcPts val="0"/>
              </a:spcBef>
              <a:spcAft>
                <a:spcPts val="0"/>
              </a:spcAft>
              <a:defRPr kumimoji="0" sz="1400">
                <a:solidFill>
                  <a:schemeClr val="tx2"/>
                </a:solidFill>
                <a:latin typeface="+mn-lt"/>
              </a:defRPr>
            </a:lvl1pPr>
          </a:lstStyle>
          <a:p>
            <a:pPr>
              <a:defRPr/>
            </a:pPr>
            <a:endParaRPr lang="it-IT"/>
          </a:p>
        </p:txBody>
      </p:sp>
      <p:sp>
        <p:nvSpPr>
          <p:cNvPr id="7" name="Rettangolo 6"/>
          <p:cNvSpPr/>
          <p:nvPr/>
        </p:nvSpPr>
        <p:spPr bwMode="white">
          <a:xfrm>
            <a:off x="0" y="1235075"/>
            <a:ext cx="9144000" cy="31908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fontAlgn="auto">
              <a:spcBef>
                <a:spcPts val="0"/>
              </a:spcBef>
              <a:spcAft>
                <a:spcPts val="0"/>
              </a:spcAft>
              <a:defRPr/>
            </a:pPr>
            <a:endParaRPr lang="en-US" sz="1800"/>
          </a:p>
        </p:txBody>
      </p:sp>
      <p:sp>
        <p:nvSpPr>
          <p:cNvPr id="8" name="Rettangolo 7"/>
          <p:cNvSpPr/>
          <p:nvPr/>
        </p:nvSpPr>
        <p:spPr>
          <a:xfrm>
            <a:off x="0" y="1279525"/>
            <a:ext cx="533400" cy="228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fontAlgn="auto">
              <a:spcBef>
                <a:spcPts val="0"/>
              </a:spcBef>
              <a:spcAft>
                <a:spcPts val="0"/>
              </a:spcAft>
              <a:defRPr/>
            </a:pPr>
            <a:endParaRPr lang="en-US" sz="1800"/>
          </a:p>
        </p:txBody>
      </p:sp>
      <p:sp>
        <p:nvSpPr>
          <p:cNvPr id="9" name="Rettangolo 8"/>
          <p:cNvSpPr/>
          <p:nvPr/>
        </p:nvSpPr>
        <p:spPr>
          <a:xfrm>
            <a:off x="590550" y="1279525"/>
            <a:ext cx="8553450" cy="228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fontAlgn="auto">
              <a:spcBef>
                <a:spcPts val="0"/>
              </a:spcBef>
              <a:spcAft>
                <a:spcPts val="0"/>
              </a:spcAft>
              <a:defRPr/>
            </a:pPr>
            <a:endParaRPr lang="en-US" sz="1800"/>
          </a:p>
        </p:txBody>
      </p:sp>
      <p:sp>
        <p:nvSpPr>
          <p:cNvPr id="23" name="Segnaposto numero diapositiva 22"/>
          <p:cNvSpPr>
            <a:spLocks noGrp="1"/>
          </p:cNvSpPr>
          <p:nvPr>
            <p:ph type="sldNum" sz="quarter" idx="4"/>
          </p:nvPr>
        </p:nvSpPr>
        <p:spPr>
          <a:xfrm>
            <a:off x="0" y="1271588"/>
            <a:ext cx="533400" cy="244475"/>
          </a:xfrm>
          <a:prstGeom prst="rect">
            <a:avLst/>
          </a:prstGeom>
        </p:spPr>
        <p:txBody>
          <a:bodyPr vert="horz" anchor="ctr" anchorCtr="0">
            <a:normAutofit/>
          </a:bodyPr>
          <a:lstStyle>
            <a:lvl1pPr algn="ctr" eaLnBrk="1" fontAlgn="auto" latinLnBrk="0" hangingPunct="1">
              <a:spcBef>
                <a:spcPts val="0"/>
              </a:spcBef>
              <a:spcAft>
                <a:spcPts val="0"/>
              </a:spcAft>
              <a:defRPr kumimoji="0" sz="1400" b="1" smtClean="0">
                <a:solidFill>
                  <a:srgbClr val="FFFFFF"/>
                </a:solidFill>
                <a:latin typeface="+mn-lt"/>
              </a:defRPr>
            </a:lvl1pPr>
          </a:lstStyle>
          <a:p>
            <a:pPr>
              <a:defRPr/>
            </a:pPr>
            <a:fld id="{48F88728-0B0F-4784-94E5-BE50CA573E82}" type="slidenum">
              <a:rPr lang="it-IT"/>
              <a:pPr>
                <a:defRPr/>
              </a:pPr>
              <a:t>‹N›</a:t>
            </a:fld>
            <a:endParaRPr lang="it-IT"/>
          </a:p>
        </p:txBody>
      </p:sp>
    </p:spTree>
  </p:cSld>
  <p:clrMap bg1="lt1" tx1="dk1" bg2="lt2" tx2="dk2" accent1="accent1" accent2="accent2" accent3="accent3" accent4="accent4" accent5="accent5" accent6="accent6" hlink="hlink" folHlink="folHlink"/>
  <p:sldLayoutIdLst>
    <p:sldLayoutId id="2147483733" r:id="rId1"/>
    <p:sldLayoutId id="2147483731" r:id="rId2"/>
    <p:sldLayoutId id="2147483734" r:id="rId3"/>
    <p:sldLayoutId id="2147483730" r:id="rId4"/>
    <p:sldLayoutId id="2147483735" r:id="rId5"/>
    <p:sldLayoutId id="2147483729" r:id="rId6"/>
    <p:sldLayoutId id="2147483736" r:id="rId7"/>
    <p:sldLayoutId id="2147483728" r:id="rId8"/>
    <p:sldLayoutId id="2147483737" r:id="rId9"/>
    <p:sldLayoutId id="2147483732" r:id="rId10"/>
  </p:sldLayoutIdLst>
  <p:hf hdr="0" ftr="0" dt="0"/>
  <p:txStyles>
    <p:titleStyle>
      <a:lvl1pPr algn="l" rtl="0" fontAlgn="base">
        <a:spcBef>
          <a:spcPct val="0"/>
        </a:spcBef>
        <a:spcAft>
          <a:spcPct val="0"/>
        </a:spcAft>
        <a:defRPr sz="4400" kern="1200">
          <a:solidFill>
            <a:schemeClr val="tx2"/>
          </a:solidFill>
          <a:latin typeface="+mj-lt"/>
          <a:ea typeface="+mj-ea"/>
          <a:cs typeface="+mj-cs"/>
        </a:defRPr>
      </a:lvl1pPr>
      <a:lvl2pPr algn="l" rtl="0" fontAlgn="base">
        <a:spcBef>
          <a:spcPct val="0"/>
        </a:spcBef>
        <a:spcAft>
          <a:spcPct val="0"/>
        </a:spcAft>
        <a:defRPr sz="4400">
          <a:solidFill>
            <a:schemeClr val="tx2"/>
          </a:solidFill>
          <a:latin typeface="Rockwell" pitchFamily="18" charset="0"/>
        </a:defRPr>
      </a:lvl2pPr>
      <a:lvl3pPr algn="l" rtl="0" fontAlgn="base">
        <a:spcBef>
          <a:spcPct val="0"/>
        </a:spcBef>
        <a:spcAft>
          <a:spcPct val="0"/>
        </a:spcAft>
        <a:defRPr sz="4400">
          <a:solidFill>
            <a:schemeClr val="tx2"/>
          </a:solidFill>
          <a:latin typeface="Rockwell" pitchFamily="18" charset="0"/>
        </a:defRPr>
      </a:lvl3pPr>
      <a:lvl4pPr algn="l" rtl="0" fontAlgn="base">
        <a:spcBef>
          <a:spcPct val="0"/>
        </a:spcBef>
        <a:spcAft>
          <a:spcPct val="0"/>
        </a:spcAft>
        <a:defRPr sz="4400">
          <a:solidFill>
            <a:schemeClr val="tx2"/>
          </a:solidFill>
          <a:latin typeface="Rockwell" pitchFamily="18" charset="0"/>
        </a:defRPr>
      </a:lvl4pPr>
      <a:lvl5pPr algn="l" rtl="0" fontAlgn="base">
        <a:spcBef>
          <a:spcPct val="0"/>
        </a:spcBef>
        <a:spcAft>
          <a:spcPct val="0"/>
        </a:spcAft>
        <a:defRPr sz="4400">
          <a:solidFill>
            <a:schemeClr val="tx2"/>
          </a:solidFill>
          <a:latin typeface="Rockwell" pitchFamily="18" charset="0"/>
        </a:defRPr>
      </a:lvl5pPr>
      <a:lvl6pPr marL="457200" algn="l" rtl="0" fontAlgn="base">
        <a:spcBef>
          <a:spcPct val="0"/>
        </a:spcBef>
        <a:spcAft>
          <a:spcPct val="0"/>
        </a:spcAft>
        <a:defRPr sz="4400">
          <a:solidFill>
            <a:schemeClr val="tx2"/>
          </a:solidFill>
          <a:latin typeface="Rockwell" pitchFamily="18" charset="0"/>
        </a:defRPr>
      </a:lvl6pPr>
      <a:lvl7pPr marL="914400" algn="l" rtl="0" fontAlgn="base">
        <a:spcBef>
          <a:spcPct val="0"/>
        </a:spcBef>
        <a:spcAft>
          <a:spcPct val="0"/>
        </a:spcAft>
        <a:defRPr sz="4400">
          <a:solidFill>
            <a:schemeClr val="tx2"/>
          </a:solidFill>
          <a:latin typeface="Rockwell" pitchFamily="18" charset="0"/>
        </a:defRPr>
      </a:lvl7pPr>
      <a:lvl8pPr marL="1371600" algn="l" rtl="0" fontAlgn="base">
        <a:spcBef>
          <a:spcPct val="0"/>
        </a:spcBef>
        <a:spcAft>
          <a:spcPct val="0"/>
        </a:spcAft>
        <a:defRPr sz="4400">
          <a:solidFill>
            <a:schemeClr val="tx2"/>
          </a:solidFill>
          <a:latin typeface="Rockwell" pitchFamily="18" charset="0"/>
        </a:defRPr>
      </a:lvl8pPr>
      <a:lvl9pPr marL="1828800" algn="l" rtl="0" fontAlgn="base">
        <a:spcBef>
          <a:spcPct val="0"/>
        </a:spcBef>
        <a:spcAft>
          <a:spcPct val="0"/>
        </a:spcAft>
        <a:defRPr sz="4400">
          <a:solidFill>
            <a:schemeClr val="tx2"/>
          </a:solidFill>
          <a:latin typeface="Rockwell" pitchFamily="18" charset="0"/>
        </a:defRPr>
      </a:lvl9pPr>
    </p:titleStyle>
    <p:bodyStyle>
      <a:lvl1pPr marL="319088" indent="-319088" algn="l" rtl="0" fontAlgn="base">
        <a:spcBef>
          <a:spcPts val="700"/>
        </a:spcBef>
        <a:spcAft>
          <a:spcPct val="0"/>
        </a:spcAft>
        <a:buClr>
          <a:schemeClr val="accent2"/>
        </a:buClr>
        <a:buSzPct val="60000"/>
        <a:buFont typeface="Wingdings" pitchFamily="2" charset="2"/>
        <a:buChar char=""/>
        <a:defRPr sz="2900" kern="1200">
          <a:solidFill>
            <a:schemeClr val="tx1"/>
          </a:solidFill>
          <a:latin typeface="+mn-lt"/>
          <a:ea typeface="+mn-ea"/>
          <a:cs typeface="+mn-cs"/>
        </a:defRPr>
      </a:lvl1pPr>
      <a:lvl2pPr marL="639763" indent="-273050" algn="l" rtl="0" fontAlgn="base">
        <a:spcBef>
          <a:spcPts val="550"/>
        </a:spcBef>
        <a:spcAft>
          <a:spcPct val="0"/>
        </a:spcAft>
        <a:buClr>
          <a:schemeClr val="accent1"/>
        </a:buClr>
        <a:buSzPct val="70000"/>
        <a:buFont typeface="Wingdings 2" pitchFamily="18" charset="2"/>
        <a:buChar char=""/>
        <a:defRPr sz="2600" kern="1200">
          <a:solidFill>
            <a:schemeClr val="tx1"/>
          </a:solidFill>
          <a:latin typeface="+mn-lt"/>
          <a:ea typeface="+mn-ea"/>
          <a:cs typeface="+mn-cs"/>
        </a:defRPr>
      </a:lvl2pPr>
      <a:lvl3pPr marL="914400" indent="-228600" algn="l" rtl="0" fontAlgn="base">
        <a:spcBef>
          <a:spcPts val="500"/>
        </a:spcBef>
        <a:spcAft>
          <a:spcPct val="0"/>
        </a:spcAft>
        <a:buClr>
          <a:schemeClr val="accent2"/>
        </a:buClr>
        <a:buSzPct val="75000"/>
        <a:buFont typeface="Wingdings" pitchFamily="2" charset="2"/>
        <a:buChar char=""/>
        <a:defRPr sz="2300" kern="1200">
          <a:solidFill>
            <a:schemeClr val="tx1"/>
          </a:solidFill>
          <a:latin typeface="+mn-lt"/>
          <a:ea typeface="+mn-ea"/>
          <a:cs typeface="+mn-cs"/>
        </a:defRPr>
      </a:lvl3pPr>
      <a:lvl4pPr marL="1371600" indent="-228600" algn="l" rtl="0" fontAlgn="base">
        <a:spcBef>
          <a:spcPts val="400"/>
        </a:spcBef>
        <a:spcAft>
          <a:spcPct val="0"/>
        </a:spcAft>
        <a:buClr>
          <a:srgbClr val="8D89A4"/>
        </a:buClr>
        <a:buSzPct val="75000"/>
        <a:buFont typeface="Wingdings" pitchFamily="2" charset="2"/>
        <a:buChar char=""/>
        <a:defRPr sz="2000" kern="1200">
          <a:solidFill>
            <a:schemeClr val="tx1"/>
          </a:solidFill>
          <a:latin typeface="+mn-lt"/>
          <a:ea typeface="+mn-ea"/>
          <a:cs typeface="+mn-cs"/>
        </a:defRPr>
      </a:lvl4pPr>
      <a:lvl5pPr marL="1828800" indent="-228600" algn="l" rtl="0" fontAlgn="base">
        <a:spcBef>
          <a:spcPts val="400"/>
        </a:spcBef>
        <a:spcAft>
          <a:spcPct val="0"/>
        </a:spcAft>
        <a:buClr>
          <a:srgbClr val="748560"/>
        </a:buClr>
        <a:buSzPct val="65000"/>
        <a:buFont typeface="Wingdings" pitchFamily="2" charset="2"/>
        <a:buChar char=""/>
        <a:defRPr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hyperlink" Target="http://www.youtube.com/watch?v=LQyu5xC3kP4"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5.xml.rels><?xml version="1.0" encoding="UTF-8" standalone="yes"?>
<Relationships xmlns="http://schemas.openxmlformats.org/package/2006/relationships"><Relationship Id="rId8" Type="http://schemas.openxmlformats.org/officeDocument/2006/relationships/hyperlink" Target="http://it.wikipedia.org/wiki/Codice_Atlantico" TargetMode="External"/><Relationship Id="rId3" Type="http://schemas.openxmlformats.org/officeDocument/2006/relationships/hyperlink" Target="http://it.wikipedia.org/wiki/Psicanalisi" TargetMode="External"/><Relationship Id="rId7" Type="http://schemas.openxmlformats.org/officeDocument/2006/relationships/hyperlink" Target="http://it.wikipedia.org/wiki/Omosessualit%C3%A0" TargetMode="External"/><Relationship Id="rId2" Type="http://schemas.openxmlformats.org/officeDocument/2006/relationships/hyperlink" Target="http://it.wikipedia.org/wiki/Sigmund_Freud" TargetMode="External"/><Relationship Id="rId1" Type="http://schemas.openxmlformats.org/officeDocument/2006/relationships/slideLayout" Target="../slideLayouts/slideLayout2.xml"/><Relationship Id="rId6" Type="http://schemas.openxmlformats.org/officeDocument/2006/relationships/hyperlink" Target="http://it.wikipedia.org/wiki/Avvoltoio" TargetMode="External"/><Relationship Id="rId5" Type="http://schemas.openxmlformats.org/officeDocument/2006/relationships/hyperlink" Target="http://it.wikipedia.org/wiki/1910" TargetMode="External"/><Relationship Id="rId4" Type="http://schemas.openxmlformats.org/officeDocument/2006/relationships/hyperlink" Target="http://it.wikipedia.org/w/index.php?title=Un_ricordo_d%27infanzia_di_Leonardo_da_Vinci&amp;action=edit&amp;redlink=1" TargetMode="External"/><Relationship Id="rId9" Type="http://schemas.openxmlformats.org/officeDocument/2006/relationships/hyperlink" Target="http://it.wikipedia.org/wiki/Leonardo_da_Vinci" TargetMode="External"/></Relationships>
</file>

<file path=ppt/slides/_rels/slide6.xml.rels><?xml version="1.0" encoding="UTF-8" standalone="yes"?>
<Relationships xmlns="http://schemas.openxmlformats.org/package/2006/relationships"><Relationship Id="rId3" Type="http://schemas.openxmlformats.org/officeDocument/2006/relationships/hyperlink" Target="http://it.wikipedia.org/wiki/Geroglifici" TargetMode="External"/><Relationship Id="rId2" Type="http://schemas.openxmlformats.org/officeDocument/2006/relationships/hyperlink" Target="http://it.wikipedia.org/wiki/Fellatio" TargetMode="External"/><Relationship Id="rId1" Type="http://schemas.openxmlformats.org/officeDocument/2006/relationships/slideLayout" Target="../slideLayouts/slideLayout10.xml"/><Relationship Id="rId6" Type="http://schemas.openxmlformats.org/officeDocument/2006/relationships/hyperlink" Target="http://it.wikipedia.org/wiki/Lou_Von_Salom%C3%A9" TargetMode="External"/><Relationship Id="rId5" Type="http://schemas.openxmlformats.org/officeDocument/2006/relationships/hyperlink" Target="http://it.wikipedia.org/wiki/Milvus_migrans" TargetMode="External"/><Relationship Id="rId4" Type="http://schemas.openxmlformats.org/officeDocument/2006/relationships/hyperlink" Target="http://it.wikipedia.org/wiki/Mut" TargetMode="Externa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8.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0.xml"/></Relationships>
</file>

<file path=ppt/slides/_rels/slide9.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p:txBody>
          <a:bodyPr anchor="ctr">
            <a:normAutofit/>
          </a:bodyPr>
          <a:lstStyle/>
          <a:p>
            <a:pPr algn="ctr"/>
            <a:r>
              <a:rPr lang="en-US" b="1" u="sng" cap="none" smtClean="0">
                <a:solidFill>
                  <a:srgbClr val="A7215E"/>
                </a:solidFill>
              </a:rPr>
              <a:t>Freud  - Jung</a:t>
            </a:r>
            <a:endParaRPr lang="en-US" b="1" cap="none" smtClean="0">
              <a:solidFill>
                <a:srgbClr val="A7215E"/>
              </a:solidFill>
            </a:endParaRPr>
          </a:p>
        </p:txBody>
      </p:sp>
      <p:sp>
        <p:nvSpPr>
          <p:cNvPr id="14338" name="Sottotitolo 2"/>
          <p:cNvSpPr>
            <a:spLocks noGrp="1"/>
          </p:cNvSpPr>
          <p:nvPr>
            <p:ph type="subTitle" idx="1"/>
          </p:nvPr>
        </p:nvSpPr>
        <p:spPr>
          <a:xfrm>
            <a:off x="2362200" y="6049963"/>
            <a:ext cx="6705600" cy="685800"/>
          </a:xfrm>
          <a:solidFill>
            <a:srgbClr val="003296"/>
          </a:solidFill>
        </p:spPr>
        <p:txBody>
          <a:bodyPr/>
          <a:lstStyle/>
          <a:p>
            <a:pPr algn="ctr"/>
            <a:r>
              <a:rPr lang="en-US" sz="2400" i="1" smtClean="0"/>
              <a:t>Milan, 8 Aprile 2010 – Paolo Rezzonico</a:t>
            </a:r>
          </a:p>
        </p:txBody>
      </p:sp>
      <p:pic>
        <p:nvPicPr>
          <p:cNvPr id="14339" name="Picture 2"/>
          <p:cNvPicPr>
            <a:picLocks noChangeAspect="1" noChangeArrowheads="1"/>
          </p:cNvPicPr>
          <p:nvPr/>
        </p:nvPicPr>
        <p:blipFill>
          <a:blip r:embed="rId2"/>
          <a:srcRect/>
          <a:stretch>
            <a:fillRect/>
          </a:stretch>
        </p:blipFill>
        <p:spPr bwMode="auto">
          <a:xfrm>
            <a:off x="0" y="6000750"/>
            <a:ext cx="2286000" cy="85725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Titolo 1"/>
          <p:cNvSpPr>
            <a:spLocks noGrp="1"/>
          </p:cNvSpPr>
          <p:nvPr>
            <p:ph type="title"/>
          </p:nvPr>
        </p:nvSpPr>
        <p:spPr>
          <a:xfrm>
            <a:off x="612775" y="228600"/>
            <a:ext cx="8153400" cy="990600"/>
          </a:xfrm>
        </p:spPr>
        <p:txBody>
          <a:bodyPr/>
          <a:lstStyle/>
          <a:p>
            <a:r>
              <a:rPr lang="en-US" sz="4000" b="1" smtClean="0">
                <a:solidFill>
                  <a:srgbClr val="A7215E"/>
                </a:solidFill>
              </a:rPr>
              <a:t>Indice</a:t>
            </a:r>
          </a:p>
        </p:txBody>
      </p:sp>
      <p:sp>
        <p:nvSpPr>
          <p:cNvPr id="4" name="Segnaposto numero diapositiva 3"/>
          <p:cNvSpPr>
            <a:spLocks noGrp="1"/>
          </p:cNvSpPr>
          <p:nvPr>
            <p:ph type="sldNum" sz="quarter" idx="12"/>
          </p:nvPr>
        </p:nvSpPr>
        <p:spPr/>
        <p:txBody>
          <a:bodyPr>
            <a:normAutofit fontScale="85000" lnSpcReduction="20000"/>
          </a:bodyPr>
          <a:lstStyle/>
          <a:p>
            <a:pPr>
              <a:defRPr/>
            </a:pPr>
            <a:fld id="{28001212-6FA8-40E2-9311-9AF98787FBA2}" type="slidenum">
              <a:rPr lang="it-IT"/>
              <a:pPr>
                <a:defRPr/>
              </a:pPr>
              <a:t>2</a:t>
            </a:fld>
            <a:endParaRPr lang="it-IT" dirty="0"/>
          </a:p>
        </p:txBody>
      </p:sp>
      <p:sp>
        <p:nvSpPr>
          <p:cNvPr id="5" name="Segnaposto contenuto 4"/>
          <p:cNvSpPr>
            <a:spLocks noGrp="1"/>
          </p:cNvSpPr>
          <p:nvPr>
            <p:ph sz="quarter" idx="1"/>
          </p:nvPr>
        </p:nvSpPr>
        <p:spPr>
          <a:xfrm>
            <a:off x="612775" y="1600200"/>
            <a:ext cx="8153400" cy="4900613"/>
          </a:xfrm>
        </p:spPr>
        <p:txBody>
          <a:bodyPr>
            <a:normAutofit/>
          </a:bodyPr>
          <a:lstStyle/>
          <a:p>
            <a:pPr>
              <a:lnSpc>
                <a:spcPct val="90000"/>
              </a:lnSpc>
            </a:pPr>
            <a:r>
              <a:rPr lang="en-US" sz="2400" b="1" smtClean="0">
                <a:solidFill>
                  <a:srgbClr val="A7215E"/>
                </a:solidFill>
              </a:rPr>
              <a:t>1. Dallo psicoanalista</a:t>
            </a:r>
          </a:p>
          <a:p>
            <a:pPr>
              <a:lnSpc>
                <a:spcPct val="90000"/>
              </a:lnSpc>
            </a:pPr>
            <a:r>
              <a:rPr lang="en-US" sz="2400" b="1" smtClean="0">
                <a:solidFill>
                  <a:srgbClr val="A7215E"/>
                </a:solidFill>
              </a:rPr>
              <a:t>2. La tecnica in Freud</a:t>
            </a:r>
          </a:p>
          <a:p>
            <a:pPr>
              <a:lnSpc>
                <a:spcPct val="90000"/>
              </a:lnSpc>
            </a:pPr>
            <a:r>
              <a:rPr lang="en-US" sz="2400" b="1" smtClean="0">
                <a:solidFill>
                  <a:srgbClr val="A7215E"/>
                </a:solidFill>
              </a:rPr>
              <a:t>3. Il gioco delle forze in Jung</a:t>
            </a:r>
          </a:p>
          <a:p>
            <a:pPr>
              <a:lnSpc>
                <a:spcPct val="90000"/>
              </a:lnSpc>
            </a:pPr>
            <a:r>
              <a:rPr lang="en-US" sz="2400" b="1" smtClean="0">
                <a:solidFill>
                  <a:srgbClr val="A7215E"/>
                </a:solidFill>
              </a:rPr>
              <a:t>4. Il caso del sogno</a:t>
            </a:r>
          </a:p>
          <a:p>
            <a:pPr>
              <a:lnSpc>
                <a:spcPct val="90000"/>
              </a:lnSpc>
            </a:pPr>
            <a:r>
              <a:rPr lang="en-US" sz="2400" b="1" smtClean="0">
                <a:solidFill>
                  <a:srgbClr val="A7215E"/>
                </a:solidFill>
              </a:rPr>
              <a:t>5. Intervista</a:t>
            </a:r>
          </a:p>
          <a:p>
            <a:pPr>
              <a:lnSpc>
                <a:spcPct val="90000"/>
              </a:lnSpc>
              <a:buFont typeface="Wingdings" pitchFamily="2" charset="2"/>
              <a:buNone/>
            </a:pPr>
            <a:endParaRPr lang="en-US" sz="2400" b="1" smtClean="0">
              <a:solidFill>
                <a:srgbClr val="A7215E"/>
              </a:solidFill>
            </a:endParaRPr>
          </a:p>
          <a:p>
            <a:pPr>
              <a:lnSpc>
                <a:spcPct val="90000"/>
              </a:lnSpc>
            </a:pPr>
            <a:endParaRPr lang="en-US" sz="2400" b="1" smtClean="0">
              <a:solidFill>
                <a:srgbClr val="A7215E"/>
              </a:solidFill>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Titolo 1"/>
          <p:cNvSpPr>
            <a:spLocks noGrp="1"/>
          </p:cNvSpPr>
          <p:nvPr>
            <p:ph type="title"/>
          </p:nvPr>
        </p:nvSpPr>
        <p:spPr>
          <a:xfrm>
            <a:off x="612775" y="228600"/>
            <a:ext cx="8153400" cy="990600"/>
          </a:xfrm>
        </p:spPr>
        <p:txBody>
          <a:bodyPr/>
          <a:lstStyle/>
          <a:p>
            <a:r>
              <a:rPr lang="en-US" sz="3600" b="1" smtClean="0">
                <a:solidFill>
                  <a:srgbClr val="A7215E"/>
                </a:solidFill>
              </a:rPr>
              <a:t>Dallo psicoanalista</a:t>
            </a:r>
          </a:p>
        </p:txBody>
      </p:sp>
      <p:sp>
        <p:nvSpPr>
          <p:cNvPr id="4" name="Segnaposto numero diapositiva 3"/>
          <p:cNvSpPr>
            <a:spLocks noGrp="1"/>
          </p:cNvSpPr>
          <p:nvPr>
            <p:ph type="sldNum" sz="quarter" idx="12"/>
          </p:nvPr>
        </p:nvSpPr>
        <p:spPr/>
        <p:txBody>
          <a:bodyPr>
            <a:normAutofit fontScale="85000" lnSpcReduction="20000"/>
          </a:bodyPr>
          <a:lstStyle/>
          <a:p>
            <a:pPr>
              <a:defRPr/>
            </a:pPr>
            <a:fld id="{CB178BF5-029B-4E69-B892-2FC92335CA54}" type="slidenum">
              <a:rPr lang="it-IT"/>
              <a:pPr>
                <a:defRPr/>
              </a:pPr>
              <a:t>3</a:t>
            </a:fld>
            <a:endParaRPr lang="it-IT" dirty="0"/>
          </a:p>
        </p:txBody>
      </p:sp>
      <p:sp>
        <p:nvSpPr>
          <p:cNvPr id="17411" name="Segnaposto contenuto 4"/>
          <p:cNvSpPr>
            <a:spLocks noGrp="1"/>
          </p:cNvSpPr>
          <p:nvPr>
            <p:ph sz="quarter" idx="1"/>
          </p:nvPr>
        </p:nvSpPr>
        <p:spPr>
          <a:xfrm>
            <a:off x="612775" y="1600200"/>
            <a:ext cx="8153400" cy="4495800"/>
          </a:xfrm>
        </p:spPr>
        <p:txBody>
          <a:bodyPr/>
          <a:lstStyle/>
          <a:p>
            <a:r>
              <a:rPr lang="en-US" sz="2100" smtClean="0">
                <a:hlinkClick r:id="rId2"/>
              </a:rPr>
              <a:t>http://www.youtube.com/watch?v=LQyu5xC3kP4</a:t>
            </a:r>
            <a:endParaRPr lang="en-US" sz="2100" smtClean="0"/>
          </a:p>
          <a:p>
            <a:endParaRPr lang="en-US" sz="2000" smtClean="0">
              <a:solidFill>
                <a:srgbClr val="003296"/>
              </a:solidFill>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Titolo 1"/>
          <p:cNvSpPr>
            <a:spLocks noGrp="1"/>
          </p:cNvSpPr>
          <p:nvPr>
            <p:ph type="title" idx="4294967295"/>
          </p:nvPr>
        </p:nvSpPr>
        <p:spPr>
          <a:xfrm>
            <a:off x="612775" y="228600"/>
            <a:ext cx="8153400" cy="990600"/>
          </a:xfrm>
        </p:spPr>
        <p:txBody>
          <a:bodyPr/>
          <a:lstStyle/>
          <a:p>
            <a:r>
              <a:rPr lang="en-US" sz="3600" b="1" smtClean="0">
                <a:solidFill>
                  <a:srgbClr val="A7215E"/>
                </a:solidFill>
              </a:rPr>
              <a:t>La tecnica in Freud</a:t>
            </a:r>
          </a:p>
        </p:txBody>
      </p:sp>
      <p:sp>
        <p:nvSpPr>
          <p:cNvPr id="4" name="Segnaposto numero diapositiva 3"/>
          <p:cNvSpPr txBox="1">
            <a:spLocks noGrp="1"/>
          </p:cNvSpPr>
          <p:nvPr/>
        </p:nvSpPr>
        <p:spPr>
          <a:xfrm>
            <a:off x="0" y="1271588"/>
            <a:ext cx="533400" cy="244475"/>
          </a:xfrm>
          <a:prstGeom prst="rect">
            <a:avLst/>
          </a:prstGeom>
          <a:noFill/>
        </p:spPr>
        <p:txBody>
          <a:bodyPr anchor="ctr">
            <a:normAutofit fontScale="85000" lnSpcReduction="20000"/>
          </a:bodyPr>
          <a:lstStyle/>
          <a:p>
            <a:pPr fontAlgn="auto">
              <a:spcBef>
                <a:spcPts val="0"/>
              </a:spcBef>
              <a:spcAft>
                <a:spcPts val="0"/>
              </a:spcAft>
              <a:defRPr/>
            </a:pPr>
            <a:fld id="{CF56204D-A797-4461-A982-67E504F415A3}" type="slidenum">
              <a:rPr lang="it-IT" sz="1400" b="1">
                <a:solidFill>
                  <a:srgbClr val="FFFFFF"/>
                </a:solidFill>
                <a:latin typeface="+mn-lt"/>
              </a:rPr>
              <a:pPr fontAlgn="auto">
                <a:spcBef>
                  <a:spcPts val="0"/>
                </a:spcBef>
                <a:spcAft>
                  <a:spcPts val="0"/>
                </a:spcAft>
                <a:defRPr/>
              </a:pPr>
              <a:t>4</a:t>
            </a:fld>
            <a:endParaRPr lang="it-IT" sz="1400" b="1" dirty="0">
              <a:solidFill>
                <a:srgbClr val="FFFFFF"/>
              </a:solidFill>
              <a:latin typeface="+mn-lt"/>
            </a:endParaRPr>
          </a:p>
        </p:txBody>
      </p:sp>
      <p:sp>
        <p:nvSpPr>
          <p:cNvPr id="75780" name="Segnaposto contenuto 4"/>
          <p:cNvSpPr>
            <a:spLocks noGrp="1"/>
          </p:cNvSpPr>
          <p:nvPr>
            <p:ph sz="quarter" idx="4294967295"/>
          </p:nvPr>
        </p:nvSpPr>
        <p:spPr>
          <a:xfrm>
            <a:off x="612775" y="1600200"/>
            <a:ext cx="8153400" cy="4495800"/>
          </a:xfrm>
        </p:spPr>
        <p:txBody>
          <a:bodyPr/>
          <a:lstStyle/>
          <a:p>
            <a:r>
              <a:rPr lang="en-US" sz="2100" smtClean="0"/>
              <a:t> L’uomo come meccanismo</a:t>
            </a:r>
          </a:p>
          <a:p>
            <a:r>
              <a:rPr lang="en-US" sz="2100" smtClean="0"/>
              <a:t>Wunscherfullung</a:t>
            </a:r>
          </a:p>
          <a:p>
            <a:r>
              <a:rPr lang="en-US" sz="2100" smtClean="0"/>
              <a:t>La tecnica: l’analista non manovra mai direttamente delle forze ma sempre e indirettamente i loro derivati</a:t>
            </a:r>
          </a:p>
          <a:p>
            <a:r>
              <a:rPr lang="en-US" sz="2100" smtClean="0"/>
              <a:t>La psicoanalisi deve diventare racconto: oltre il positivismo</a:t>
            </a:r>
          </a:p>
          <a:p>
            <a:endParaRPr lang="en-US" sz="2100" smtClean="0"/>
          </a:p>
          <a:p>
            <a:endParaRPr lang="en-US" sz="2000" smtClean="0">
              <a:solidFill>
                <a:srgbClr val="003296"/>
              </a:solidFill>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612775" y="228600"/>
            <a:ext cx="8153400" cy="990600"/>
          </a:xfrm>
        </p:spPr>
        <p:txBody>
          <a:bodyPr>
            <a:normAutofit/>
          </a:bodyPr>
          <a:lstStyle/>
          <a:p>
            <a:r>
              <a:rPr lang="en-US" sz="4000" b="1" smtClean="0">
                <a:solidFill>
                  <a:srgbClr val="A7215E"/>
                </a:solidFill>
              </a:rPr>
              <a:t>Interpretazione!</a:t>
            </a:r>
          </a:p>
        </p:txBody>
      </p:sp>
      <p:sp>
        <p:nvSpPr>
          <p:cNvPr id="4" name="Segnaposto numero diapositiva 3"/>
          <p:cNvSpPr>
            <a:spLocks noGrp="1"/>
          </p:cNvSpPr>
          <p:nvPr>
            <p:ph type="sldNum" sz="quarter" idx="12"/>
          </p:nvPr>
        </p:nvSpPr>
        <p:spPr/>
        <p:txBody>
          <a:bodyPr>
            <a:normAutofit fontScale="85000" lnSpcReduction="20000"/>
          </a:bodyPr>
          <a:lstStyle/>
          <a:p>
            <a:pPr>
              <a:defRPr/>
            </a:pPr>
            <a:fld id="{AB9B8022-2CDD-444D-8282-F9DE82081458}" type="slidenum">
              <a:rPr lang="it-IT"/>
              <a:pPr>
                <a:defRPr/>
              </a:pPr>
              <a:t>5</a:t>
            </a:fld>
            <a:endParaRPr lang="it-IT" dirty="0"/>
          </a:p>
        </p:txBody>
      </p:sp>
      <p:sp>
        <p:nvSpPr>
          <p:cNvPr id="19459" name="Segnaposto contenuto 4"/>
          <p:cNvSpPr>
            <a:spLocks noGrp="1"/>
          </p:cNvSpPr>
          <p:nvPr>
            <p:ph sz="quarter" idx="1"/>
          </p:nvPr>
        </p:nvSpPr>
        <p:spPr>
          <a:xfrm>
            <a:off x="612775" y="1600200"/>
            <a:ext cx="8153400" cy="4900613"/>
          </a:xfrm>
        </p:spPr>
        <p:txBody>
          <a:bodyPr/>
          <a:lstStyle/>
          <a:p>
            <a:r>
              <a:rPr lang="it-IT" sz="2100" b="1" i="1" u="sng" smtClean="0">
                <a:hlinkClick r:id="rId2" tooltip="Sigmund Freud"/>
              </a:rPr>
              <a:t>Sigmund Freud</a:t>
            </a:r>
            <a:r>
              <a:rPr lang="it-IT" sz="2100" b="1" i="1" u="sng" smtClean="0"/>
              <a:t> intraprese una </a:t>
            </a:r>
            <a:r>
              <a:rPr lang="it-IT" sz="2100" b="1" i="1" u="sng" smtClean="0">
                <a:hlinkClick r:id="rId3" tooltip="Psicanalisi"/>
              </a:rPr>
              <a:t>indagine psicoanalitica</a:t>
            </a:r>
            <a:r>
              <a:rPr lang="it-IT" sz="2100" b="1" i="1" u="sng" smtClean="0"/>
              <a:t> di Leonardo nel saggio </a:t>
            </a:r>
            <a:r>
              <a:rPr lang="it-IT" sz="2100" b="1" i="1" u="sng" smtClean="0">
                <a:hlinkClick r:id="rId4" tooltip="Un ricordo d'infanzia di Leonardo da Vinci (pagina inesistente)"/>
              </a:rPr>
              <a:t>Un ricordo d'infanzia di Leonardo da Vinci</a:t>
            </a:r>
            <a:r>
              <a:rPr lang="it-IT" sz="2100" b="1" i="1" u="sng" smtClean="0"/>
              <a:t> (</a:t>
            </a:r>
            <a:r>
              <a:rPr lang="it-IT" sz="2100" b="1" i="1" u="sng" smtClean="0">
                <a:hlinkClick r:id="rId5" tooltip="1910"/>
              </a:rPr>
              <a:t>1910</a:t>
            </a:r>
            <a:r>
              <a:rPr lang="it-IT" sz="2100" b="1" i="1" u="sng" smtClean="0"/>
              <a:t>). Tra le altre opere di Leonardo, Freud analizzò anche il dipinto del Louvre, scoprendo nel vestito della Vergine l'immagine di un </a:t>
            </a:r>
            <a:r>
              <a:rPr lang="it-IT" sz="2100" b="1" i="1" u="sng" smtClean="0">
                <a:hlinkClick r:id="rId6" tooltip="Avvoltoio"/>
              </a:rPr>
              <a:t>avvoltoio</a:t>
            </a:r>
            <a:r>
              <a:rPr lang="it-IT" sz="2100" b="1" i="1" u="sng" smtClean="0"/>
              <a:t> quando viene osservato di fianco. Freud afferma che questo rivela una "</a:t>
            </a:r>
            <a:r>
              <a:rPr lang="it-IT" sz="2100" b="1" i="1" u="sng" smtClean="0">
                <a:hlinkClick r:id="rId7" tooltip="Omosessualità"/>
              </a:rPr>
              <a:t>omosessualità</a:t>
            </a:r>
            <a:r>
              <a:rPr lang="it-IT" sz="2100" b="1" i="1" u="sng" smtClean="0"/>
              <a:t> passiva" in accordo con quanto Leonardo scrisse nel </a:t>
            </a:r>
            <a:r>
              <a:rPr lang="it-IT" sz="2100" b="1" i="1" u="sng" smtClean="0">
                <a:hlinkClick r:id="rId8" tooltip="Codice Atlantico"/>
              </a:rPr>
              <a:t>Codice Atlantico</a:t>
            </a:r>
            <a:r>
              <a:rPr lang="it-IT" sz="2100" b="1" i="1" u="sng" smtClean="0"/>
              <a:t>, dove racconta di un suo sogno infantile:</a:t>
            </a:r>
            <a:endParaRPr lang="it-IT" sz="2100" b="1" u="sng" smtClean="0"/>
          </a:p>
          <a:p>
            <a:r>
              <a:rPr lang="it-IT" sz="2100" b="1" u="sng" smtClean="0"/>
              <a:t>« ne la mia prima ricordazione della mia infanzia è mi parea che, essendo io in culla, che un nibbio venissi a me e mi aprissi la bocca colla sua coda, e molte volte mi percotessi con tal coda dentro alle labbra »( </a:t>
            </a:r>
            <a:r>
              <a:rPr lang="it-IT" sz="2100" b="1" u="sng" smtClean="0">
                <a:hlinkClick r:id="rId9" tooltip="Leonardo da Vinci"/>
              </a:rPr>
              <a:t>Leonardo da Vinci</a:t>
            </a:r>
            <a:r>
              <a:rPr lang="it-IT" sz="2100" b="1" u="sng" smtClean="0"/>
              <a:t>, </a:t>
            </a:r>
            <a:r>
              <a:rPr lang="it-IT" sz="2100" b="1" i="1" u="sng" smtClean="0">
                <a:hlinkClick r:id="rId8" tooltip="Codice Atlantico"/>
              </a:rPr>
              <a:t>Codice Atlantico</a:t>
            </a:r>
            <a:r>
              <a:rPr lang="it-IT" sz="2100" b="1" u="sng" smtClean="0"/>
              <a:t>, c 61 r.)</a:t>
            </a:r>
            <a:endParaRPr lang="en-US" sz="2100" b="1" i="1" u="sng" smtClean="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idx="4294967295"/>
          </p:nvPr>
        </p:nvSpPr>
        <p:spPr>
          <a:xfrm>
            <a:off x="612775" y="228600"/>
            <a:ext cx="8153400" cy="990600"/>
          </a:xfrm>
        </p:spPr>
        <p:txBody>
          <a:bodyPr>
            <a:normAutofit/>
          </a:bodyPr>
          <a:lstStyle/>
          <a:p>
            <a:r>
              <a:rPr lang="en-US" sz="4000" b="1" smtClean="0">
                <a:solidFill>
                  <a:srgbClr val="A7215E"/>
                </a:solidFill>
              </a:rPr>
              <a:t>Interpretazione!</a:t>
            </a:r>
          </a:p>
        </p:txBody>
      </p:sp>
      <p:sp>
        <p:nvSpPr>
          <p:cNvPr id="4" name="Segnaposto numero diapositiva 3"/>
          <p:cNvSpPr txBox="1">
            <a:spLocks noGrp="1"/>
          </p:cNvSpPr>
          <p:nvPr/>
        </p:nvSpPr>
        <p:spPr>
          <a:xfrm>
            <a:off x="0" y="1271588"/>
            <a:ext cx="533400" cy="244475"/>
          </a:xfrm>
          <a:prstGeom prst="rect">
            <a:avLst/>
          </a:prstGeom>
          <a:noFill/>
        </p:spPr>
        <p:txBody>
          <a:bodyPr anchor="ctr">
            <a:normAutofit fontScale="85000" lnSpcReduction="20000"/>
          </a:bodyPr>
          <a:lstStyle/>
          <a:p>
            <a:pPr fontAlgn="auto">
              <a:spcBef>
                <a:spcPts val="0"/>
              </a:spcBef>
              <a:spcAft>
                <a:spcPts val="0"/>
              </a:spcAft>
              <a:defRPr/>
            </a:pPr>
            <a:fld id="{B7C8BE03-4B0D-45BA-A490-114C708CE5D2}" type="slidenum">
              <a:rPr lang="it-IT" sz="1400" b="1">
                <a:solidFill>
                  <a:srgbClr val="FFFFFF"/>
                </a:solidFill>
                <a:latin typeface="+mn-lt"/>
              </a:rPr>
              <a:pPr fontAlgn="auto">
                <a:spcBef>
                  <a:spcPts val="0"/>
                </a:spcBef>
                <a:spcAft>
                  <a:spcPts val="0"/>
                </a:spcAft>
                <a:defRPr/>
              </a:pPr>
              <a:t>6</a:t>
            </a:fld>
            <a:endParaRPr lang="it-IT" sz="1400" b="1" dirty="0">
              <a:solidFill>
                <a:srgbClr val="FFFFFF"/>
              </a:solidFill>
              <a:latin typeface="+mn-lt"/>
            </a:endParaRPr>
          </a:p>
        </p:txBody>
      </p:sp>
      <p:sp>
        <p:nvSpPr>
          <p:cNvPr id="78852" name="Segnaposto contenuto 4"/>
          <p:cNvSpPr>
            <a:spLocks noGrp="1"/>
          </p:cNvSpPr>
          <p:nvPr>
            <p:ph sz="quarter" idx="4294967295"/>
          </p:nvPr>
        </p:nvSpPr>
        <p:spPr>
          <a:xfrm>
            <a:off x="612775" y="1600200"/>
            <a:ext cx="8153400" cy="4900613"/>
          </a:xfrm>
        </p:spPr>
        <p:txBody>
          <a:bodyPr/>
          <a:lstStyle/>
          <a:p>
            <a:r>
              <a:rPr lang="it-IT" sz="2100" b="1" i="1" u="sng" smtClean="0"/>
              <a:t>Questa fantasticheria leonardesca viene letta da Freud come sovrapposizione tra la relazione dell'infante al seno materno e una </a:t>
            </a:r>
            <a:r>
              <a:rPr lang="it-IT" sz="2100" b="1" i="1" u="sng" smtClean="0">
                <a:hlinkClick r:id="rId2" tooltip="Fellatio"/>
              </a:rPr>
              <a:t>fellatio</a:t>
            </a:r>
            <a:r>
              <a:rPr lang="it-IT" sz="2100" b="1" i="1" u="sng" smtClean="0"/>
              <a:t>. Egli sosteneva la sua teoria con l'osservazione che i </a:t>
            </a:r>
            <a:r>
              <a:rPr lang="it-IT" sz="2100" b="1" i="1" u="sng" smtClean="0">
                <a:hlinkClick r:id="rId3" tooltip="Geroglifici"/>
              </a:rPr>
              <a:t>geroglifici egizi</a:t>
            </a:r>
            <a:r>
              <a:rPr lang="it-IT" sz="2100" b="1" i="1" u="sng" smtClean="0"/>
              <a:t> rappresentavano la parola "madre" come un avvoltoio (la dèa </a:t>
            </a:r>
            <a:r>
              <a:rPr lang="it-IT" sz="2100" b="1" i="1" u="sng" smtClean="0">
                <a:hlinkClick r:id="rId4" tooltip="Mut"/>
              </a:rPr>
              <a:t>Mut</a:t>
            </a:r>
            <a:r>
              <a:rPr lang="it-IT" sz="2100" b="1" i="1" u="sng" smtClean="0"/>
              <a:t>), poiché gli egiziani credevano che non esistessero avvoltoi maschi, e che le femmine della specie fossero ingravidate dal vento.</a:t>
            </a:r>
          </a:p>
          <a:p>
            <a:r>
              <a:rPr lang="it-IT" sz="2100" b="1" i="1" u="sng" smtClean="0"/>
              <a:t>Sfortunatamente per Freud, la parola "avvoltoio" era dovuta ad una svista del traduttore tedesco del Codice Atlantico, che aveva tradotto </a:t>
            </a:r>
            <a:r>
              <a:rPr lang="it-IT" sz="2100" b="1" i="1" u="sng" smtClean="0">
                <a:hlinkClick r:id="rId5" tooltip="Milvus migrans"/>
              </a:rPr>
              <a:t>nibbio</a:t>
            </a:r>
            <a:r>
              <a:rPr lang="it-IT" sz="2100" b="1" i="1" u="sng" smtClean="0"/>
              <a:t> come "Geier" (avvoltoio). La scoperta deluse Freud, che considerava il suo saggio su Leonardo, come disse a </a:t>
            </a:r>
            <a:r>
              <a:rPr lang="it-IT" sz="2100" b="1" i="1" u="sng" smtClean="0">
                <a:hlinkClick r:id="rId6" tooltip="Lou Von Salomé"/>
              </a:rPr>
              <a:t>Lou Von Salomé</a:t>
            </a:r>
            <a:r>
              <a:rPr lang="it-IT" sz="2100" b="1" i="1" u="sng" smtClean="0"/>
              <a:t>, "la sola buona cosa che abbia mai scritto". </a:t>
            </a:r>
            <a:endParaRPr lang="en-US" sz="2100" b="1" i="1" u="sng" smtClean="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idx="4294967295"/>
          </p:nvPr>
        </p:nvSpPr>
        <p:spPr>
          <a:xfrm>
            <a:off x="612775" y="228600"/>
            <a:ext cx="8153400" cy="990600"/>
          </a:xfrm>
        </p:spPr>
        <p:txBody>
          <a:bodyPr>
            <a:normAutofit/>
          </a:bodyPr>
          <a:lstStyle/>
          <a:p>
            <a:r>
              <a:rPr lang="en-US" sz="4000" b="1" smtClean="0">
                <a:solidFill>
                  <a:srgbClr val="A7215E"/>
                </a:solidFill>
              </a:rPr>
              <a:t>Interpretazione!</a:t>
            </a:r>
          </a:p>
        </p:txBody>
      </p:sp>
      <p:sp>
        <p:nvSpPr>
          <p:cNvPr id="4" name="Segnaposto numero diapositiva 3"/>
          <p:cNvSpPr txBox="1">
            <a:spLocks noGrp="1"/>
          </p:cNvSpPr>
          <p:nvPr/>
        </p:nvSpPr>
        <p:spPr>
          <a:xfrm>
            <a:off x="0" y="1271588"/>
            <a:ext cx="533400" cy="244475"/>
          </a:xfrm>
          <a:prstGeom prst="rect">
            <a:avLst/>
          </a:prstGeom>
          <a:noFill/>
        </p:spPr>
        <p:txBody>
          <a:bodyPr anchor="ctr">
            <a:normAutofit fontScale="85000" lnSpcReduction="20000"/>
          </a:bodyPr>
          <a:lstStyle/>
          <a:p>
            <a:pPr fontAlgn="auto">
              <a:spcBef>
                <a:spcPts val="0"/>
              </a:spcBef>
              <a:spcAft>
                <a:spcPts val="0"/>
              </a:spcAft>
              <a:defRPr/>
            </a:pPr>
            <a:fld id="{845B515C-B7DB-40AD-A330-8F8C8DF6EA15}" type="slidenum">
              <a:rPr lang="it-IT" sz="1400" b="1">
                <a:solidFill>
                  <a:srgbClr val="FFFFFF"/>
                </a:solidFill>
                <a:latin typeface="+mn-lt"/>
              </a:rPr>
              <a:pPr fontAlgn="auto">
                <a:spcBef>
                  <a:spcPts val="0"/>
                </a:spcBef>
                <a:spcAft>
                  <a:spcPts val="0"/>
                </a:spcAft>
                <a:defRPr/>
              </a:pPr>
              <a:t>7</a:t>
            </a:fld>
            <a:endParaRPr lang="it-IT" sz="1400" b="1" dirty="0">
              <a:solidFill>
                <a:srgbClr val="FFFFFF"/>
              </a:solidFill>
              <a:latin typeface="+mn-lt"/>
            </a:endParaRPr>
          </a:p>
        </p:txBody>
      </p:sp>
      <p:sp>
        <p:nvSpPr>
          <p:cNvPr id="79876" name="Segnaposto contenuto 4"/>
          <p:cNvSpPr>
            <a:spLocks noGrp="1"/>
          </p:cNvSpPr>
          <p:nvPr>
            <p:ph sz="quarter" idx="4294967295"/>
          </p:nvPr>
        </p:nvSpPr>
        <p:spPr>
          <a:xfrm>
            <a:off x="612775" y="1600200"/>
            <a:ext cx="8153400" cy="4900613"/>
          </a:xfrm>
        </p:spPr>
        <p:txBody>
          <a:bodyPr/>
          <a:lstStyle/>
          <a:p>
            <a:r>
              <a:rPr lang="it-IT" sz="2100" b="1" i="1" u="sng" smtClean="0"/>
              <a:t>Un'altra teoria freudiana prova a spiegare la particolare tenerezza di Leonardo nel dipingere la Vergine Maria con Sant'Anna. Leonardo, figlio illegittimo, fu allevato inizialmente dalla madre naturale prima di essere "adottato" dalla moglie di suo padre. L'idea di dipingere insieme le due madri - di Maria e di Gesù - era particolarmente vicina alla storia personale di Leonardo, poiché anch'egli aveva - in un certo senso - due madri. Freud notò inoltre che in entrambe le versioni della composizione (il dipinto del Louvre e il cartone di Londra) è difficile capire la reale differenza d'età tra Sant'Anna e la Vergine Maria</a:t>
            </a:r>
            <a:endParaRPr lang="en-US" sz="2100" b="1" i="1" u="sng" smtClean="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Titolo 1"/>
          <p:cNvSpPr>
            <a:spLocks noGrp="1"/>
          </p:cNvSpPr>
          <p:nvPr>
            <p:ph type="title" idx="4294967295"/>
          </p:nvPr>
        </p:nvSpPr>
        <p:spPr>
          <a:xfrm>
            <a:off x="612775" y="228600"/>
            <a:ext cx="8153400" cy="990600"/>
          </a:xfrm>
        </p:spPr>
        <p:txBody>
          <a:bodyPr/>
          <a:lstStyle/>
          <a:p>
            <a:r>
              <a:rPr lang="en-US" sz="3600" b="1" smtClean="0">
                <a:solidFill>
                  <a:srgbClr val="A7215E"/>
                </a:solidFill>
              </a:rPr>
              <a:t>Sant’Anna, la Vergine e il bambino</a:t>
            </a:r>
          </a:p>
        </p:txBody>
      </p:sp>
      <p:sp>
        <p:nvSpPr>
          <p:cNvPr id="4" name="Segnaposto numero diapositiva 3"/>
          <p:cNvSpPr txBox="1">
            <a:spLocks noGrp="1"/>
          </p:cNvSpPr>
          <p:nvPr/>
        </p:nvSpPr>
        <p:spPr>
          <a:xfrm>
            <a:off x="0" y="1271588"/>
            <a:ext cx="533400" cy="244475"/>
          </a:xfrm>
          <a:prstGeom prst="rect">
            <a:avLst/>
          </a:prstGeom>
          <a:noFill/>
        </p:spPr>
        <p:txBody>
          <a:bodyPr anchor="ctr">
            <a:normAutofit fontScale="85000" lnSpcReduction="20000"/>
          </a:bodyPr>
          <a:lstStyle/>
          <a:p>
            <a:pPr fontAlgn="auto">
              <a:spcBef>
                <a:spcPts val="0"/>
              </a:spcBef>
              <a:spcAft>
                <a:spcPts val="0"/>
              </a:spcAft>
              <a:defRPr/>
            </a:pPr>
            <a:fld id="{D14A4F46-EE4D-4ADF-AEF2-9C2540E0D50A}" type="slidenum">
              <a:rPr lang="it-IT" sz="1400" b="1">
                <a:solidFill>
                  <a:srgbClr val="FFFFFF"/>
                </a:solidFill>
                <a:latin typeface="+mn-lt"/>
              </a:rPr>
              <a:pPr fontAlgn="auto">
                <a:spcBef>
                  <a:spcPts val="0"/>
                </a:spcBef>
                <a:spcAft>
                  <a:spcPts val="0"/>
                </a:spcAft>
                <a:defRPr/>
              </a:pPr>
              <a:t>8</a:t>
            </a:fld>
            <a:endParaRPr lang="it-IT" sz="1400" b="1" dirty="0">
              <a:solidFill>
                <a:srgbClr val="FFFFFF"/>
              </a:solidFill>
              <a:latin typeface="+mn-lt"/>
            </a:endParaRPr>
          </a:p>
        </p:txBody>
      </p:sp>
      <p:sp>
        <p:nvSpPr>
          <p:cNvPr id="77828" name="Segnaposto contenuto 4"/>
          <p:cNvSpPr>
            <a:spLocks noGrp="1"/>
          </p:cNvSpPr>
          <p:nvPr>
            <p:ph sz="quarter" idx="4294967295"/>
          </p:nvPr>
        </p:nvSpPr>
        <p:spPr>
          <a:xfrm>
            <a:off x="612775" y="1600200"/>
            <a:ext cx="8153400" cy="4495800"/>
          </a:xfrm>
        </p:spPr>
        <p:txBody>
          <a:bodyPr/>
          <a:lstStyle/>
          <a:p>
            <a:endParaRPr lang="en-US" sz="2100" smtClean="0"/>
          </a:p>
          <a:p>
            <a:endParaRPr lang="en-US" sz="2000" smtClean="0">
              <a:solidFill>
                <a:srgbClr val="003296"/>
              </a:solidFill>
            </a:endParaRPr>
          </a:p>
        </p:txBody>
      </p:sp>
      <p:pic>
        <p:nvPicPr>
          <p:cNvPr id="77830" name="Picture 6" descr="Leonardo_Freud"/>
          <p:cNvPicPr>
            <a:picLocks noChangeAspect="1" noChangeArrowheads="1"/>
          </p:cNvPicPr>
          <p:nvPr/>
        </p:nvPicPr>
        <p:blipFill>
          <a:blip r:embed="rId2"/>
          <a:srcRect/>
          <a:stretch>
            <a:fillRect/>
          </a:stretch>
        </p:blipFill>
        <p:spPr bwMode="auto">
          <a:xfrm>
            <a:off x="2268538" y="2492375"/>
            <a:ext cx="5327650" cy="3587750"/>
          </a:xfrm>
          <a:prstGeom prst="rect">
            <a:avLst/>
          </a:prstGeom>
          <a:noFill/>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Segnaposto numero diapositiva 1"/>
          <p:cNvSpPr>
            <a:spLocks noGrp="1"/>
          </p:cNvSpPr>
          <p:nvPr>
            <p:ph type="sldNum" sz="quarter" idx="12"/>
          </p:nvPr>
        </p:nvSpPr>
        <p:spPr bwMode="auto">
          <a:noFill/>
          <a:ln>
            <a:miter lim="800000"/>
            <a:headEnd/>
            <a:tailEnd/>
          </a:ln>
        </p:spPr>
        <p:txBody>
          <a:bodyPr wrap="square" lIns="91440" tIns="45720" rIns="91440" bIns="45720" numCol="1" compatLnSpc="1">
            <a:prstTxWarp prst="textNoShape">
              <a:avLst/>
            </a:prstTxWarp>
          </a:bodyPr>
          <a:lstStyle/>
          <a:p>
            <a:pPr fontAlgn="base">
              <a:spcBef>
                <a:spcPct val="0"/>
              </a:spcBef>
              <a:spcAft>
                <a:spcPct val="0"/>
              </a:spcAft>
            </a:pPr>
            <a:fld id="{23313D02-BDE0-4C91-A5B8-CA4020BD1D82}" type="slidenum">
              <a:rPr lang="it-IT"/>
              <a:pPr fontAlgn="base">
                <a:spcBef>
                  <a:spcPct val="0"/>
                </a:spcBef>
                <a:spcAft>
                  <a:spcPct val="0"/>
                </a:spcAft>
              </a:pPr>
              <a:t>9</a:t>
            </a:fld>
            <a:endParaRPr lang="it-IT"/>
          </a:p>
        </p:txBody>
      </p:sp>
      <p:sp>
        <p:nvSpPr>
          <p:cNvPr id="5" name="Rettangolo arrotondato 4"/>
          <p:cNvSpPr/>
          <p:nvPr/>
        </p:nvSpPr>
        <p:spPr>
          <a:xfrm>
            <a:off x="1427139" y="3892553"/>
            <a:ext cx="1285883" cy="428628"/>
          </a:xfrm>
          <a:prstGeom prst="roundRect">
            <a:avLst/>
          </a:prstGeom>
          <a:ln/>
        </p:spPr>
        <p:style>
          <a:lnRef idx="1">
            <a:schemeClr val="accent2"/>
          </a:lnRef>
          <a:fillRef idx="2">
            <a:schemeClr val="accent2"/>
          </a:fillRef>
          <a:effectRef idx="1">
            <a:schemeClr val="accent2"/>
          </a:effectRef>
          <a:fontRef idx="minor">
            <a:schemeClr val="dk1"/>
          </a:fontRef>
        </p:style>
        <p:txBody>
          <a:bodyPr anchor="ctr"/>
          <a:lstStyle/>
          <a:p>
            <a:r>
              <a:rPr lang="it-IT">
                <a:solidFill>
                  <a:srgbClr val="003296"/>
                </a:solidFill>
              </a:rPr>
              <a:t>Introversione</a:t>
            </a:r>
          </a:p>
        </p:txBody>
      </p:sp>
      <p:sp>
        <p:nvSpPr>
          <p:cNvPr id="6" name="Rettangolo arrotondato 5"/>
          <p:cNvSpPr/>
          <p:nvPr/>
        </p:nvSpPr>
        <p:spPr>
          <a:xfrm>
            <a:off x="3276600" y="3860800"/>
            <a:ext cx="1285875" cy="428625"/>
          </a:xfrm>
          <a:prstGeom prst="roundRect">
            <a:avLst/>
          </a:prstGeom>
          <a:blipFill>
            <a:blip r:embed="rId2" cstate="print"/>
            <a:tile tx="0" ty="0" sx="100000" sy="100000" flip="none" algn="tl"/>
          </a:blipFill>
          <a:ln/>
        </p:spPr>
        <p:style>
          <a:lnRef idx="1">
            <a:schemeClr val="accent5"/>
          </a:lnRef>
          <a:fillRef idx="2">
            <a:schemeClr val="accent5"/>
          </a:fillRef>
          <a:effectRef idx="1">
            <a:schemeClr val="accent5"/>
          </a:effectRef>
          <a:fontRef idx="minor">
            <a:schemeClr val="dk1"/>
          </a:fontRef>
        </p:style>
        <p:txBody>
          <a:bodyPr anchor="ctr"/>
          <a:lstStyle/>
          <a:p>
            <a:r>
              <a:rPr lang="it-IT">
                <a:solidFill>
                  <a:srgbClr val="003296"/>
                </a:solidFill>
              </a:rPr>
              <a:t>Estroversione</a:t>
            </a:r>
          </a:p>
        </p:txBody>
      </p:sp>
      <p:sp>
        <p:nvSpPr>
          <p:cNvPr id="7" name="Rettangolo arrotondato 6"/>
          <p:cNvSpPr/>
          <p:nvPr/>
        </p:nvSpPr>
        <p:spPr>
          <a:xfrm>
            <a:off x="2627313" y="4581525"/>
            <a:ext cx="2832100" cy="1184275"/>
          </a:xfrm>
          <a:prstGeom prst="roundRect">
            <a:avLst/>
          </a:prstGeom>
          <a:blipFill>
            <a:blip r:embed="rId2" cstate="print"/>
            <a:tile tx="0" ty="0" sx="100000" sy="100000" flip="none" algn="tl"/>
          </a:blipFill>
          <a:ln/>
        </p:spPr>
        <p:style>
          <a:lnRef idx="1">
            <a:schemeClr val="accent5"/>
          </a:lnRef>
          <a:fillRef idx="2">
            <a:schemeClr val="accent5"/>
          </a:fillRef>
          <a:effectRef idx="1">
            <a:schemeClr val="accent5"/>
          </a:effectRef>
          <a:fontRef idx="minor">
            <a:schemeClr val="dk1"/>
          </a:fontRef>
        </p:style>
        <p:txBody>
          <a:bodyPr anchor="ctr"/>
          <a:lstStyle/>
          <a:p>
            <a:r>
              <a:rPr lang="it-IT">
                <a:solidFill>
                  <a:srgbClr val="003296"/>
                </a:solidFill>
              </a:rPr>
              <a:t>Principio di equivalenza e di entropia	</a:t>
            </a:r>
          </a:p>
        </p:txBody>
      </p:sp>
      <p:sp>
        <p:nvSpPr>
          <p:cNvPr id="9" name="Ovale 8"/>
          <p:cNvSpPr/>
          <p:nvPr/>
        </p:nvSpPr>
        <p:spPr>
          <a:xfrm>
            <a:off x="90457" y="111102"/>
            <a:ext cx="8501123" cy="3500462"/>
          </a:xfrm>
          <a:prstGeom prst="ellipse">
            <a:avLst/>
          </a:prstGeom>
        </p:spPr>
        <p:style>
          <a:lnRef idx="1">
            <a:schemeClr val="accent1"/>
          </a:lnRef>
          <a:fillRef idx="2">
            <a:schemeClr val="accent1"/>
          </a:fillRef>
          <a:effectRef idx="1">
            <a:schemeClr val="accent1"/>
          </a:effectRef>
          <a:fontRef idx="minor">
            <a:schemeClr val="dk1"/>
          </a:fontRef>
        </p:style>
        <p:txBody>
          <a:bodyPr anchor="ctr"/>
          <a:lstStyle/>
          <a:p>
            <a:r>
              <a:rPr lang="it-IT" sz="1800" i="1">
                <a:solidFill>
                  <a:srgbClr val="003296"/>
                </a:solidFill>
              </a:rPr>
              <a:t>PERSONA</a:t>
            </a:r>
            <a:endParaRPr lang="it-IT" sz="1800">
              <a:solidFill>
                <a:srgbClr val="003296"/>
              </a:solidFill>
            </a:endParaRPr>
          </a:p>
          <a:p>
            <a:endParaRPr lang="it-IT" sz="1800">
              <a:solidFill>
                <a:srgbClr val="003296"/>
              </a:solidFill>
            </a:endParaRPr>
          </a:p>
          <a:p>
            <a:endParaRPr lang="it-IT" sz="800">
              <a:solidFill>
                <a:srgbClr val="003296"/>
              </a:solidFill>
            </a:endParaRPr>
          </a:p>
          <a:p>
            <a:endParaRPr lang="it-IT" sz="1800">
              <a:solidFill>
                <a:srgbClr val="003296"/>
              </a:solidFill>
            </a:endParaRPr>
          </a:p>
          <a:p>
            <a:endParaRPr lang="it-IT" sz="1800" i="1">
              <a:solidFill>
                <a:srgbClr val="003296"/>
              </a:solidFill>
            </a:endParaRPr>
          </a:p>
          <a:p>
            <a:endParaRPr lang="it-IT" sz="1800">
              <a:solidFill>
                <a:srgbClr val="003296"/>
              </a:solidFill>
            </a:endParaRPr>
          </a:p>
          <a:p>
            <a:endParaRPr lang="it-IT" sz="1800">
              <a:solidFill>
                <a:srgbClr val="003296"/>
              </a:solidFill>
            </a:endParaRPr>
          </a:p>
          <a:p>
            <a:endParaRPr lang="it-IT" sz="1800">
              <a:solidFill>
                <a:srgbClr val="003296"/>
              </a:solidFill>
            </a:endParaRPr>
          </a:p>
          <a:p>
            <a:endParaRPr lang="it-IT" sz="1800">
              <a:solidFill>
                <a:srgbClr val="003296"/>
              </a:solidFill>
            </a:endParaRPr>
          </a:p>
          <a:p>
            <a:endParaRPr lang="it-IT" sz="1800">
              <a:solidFill>
                <a:srgbClr val="003296"/>
              </a:solidFill>
            </a:endParaRPr>
          </a:p>
          <a:p>
            <a:endParaRPr lang="it-IT" sz="1800" i="1">
              <a:solidFill>
                <a:srgbClr val="003296"/>
              </a:solidFill>
            </a:endParaRPr>
          </a:p>
        </p:txBody>
      </p:sp>
      <p:sp>
        <p:nvSpPr>
          <p:cNvPr id="10" name="Ovale 9"/>
          <p:cNvSpPr/>
          <p:nvPr/>
        </p:nvSpPr>
        <p:spPr>
          <a:xfrm>
            <a:off x="928662" y="714356"/>
            <a:ext cx="2428892" cy="2428892"/>
          </a:xfrm>
          <a:prstGeom prst="ellipse">
            <a:avLst/>
          </a:prstGeom>
          <a:effectLst>
            <a:glow rad="63500">
              <a:schemeClr val="accent3">
                <a:satMod val="175000"/>
                <a:alpha val="40000"/>
              </a:schemeClr>
            </a:glow>
            <a:outerShdw blurRad="63500" dist="25400" dir="14700000" algn="t" rotWithShape="0">
              <a:srgbClr val="000000">
                <a:alpha val="50000"/>
              </a:srgbClr>
            </a:outerShdw>
          </a:effectLst>
        </p:spPr>
        <p:style>
          <a:lnRef idx="1">
            <a:schemeClr val="accent2"/>
          </a:lnRef>
          <a:fillRef idx="2">
            <a:schemeClr val="accent2"/>
          </a:fillRef>
          <a:effectRef idx="1">
            <a:schemeClr val="accent2"/>
          </a:effectRef>
          <a:fontRef idx="minor">
            <a:schemeClr val="dk1"/>
          </a:fontRef>
        </p:style>
        <p:txBody>
          <a:bodyPr anchor="ctr"/>
          <a:lstStyle/>
          <a:p>
            <a:r>
              <a:rPr lang="it-IT" sz="2200" b="1" u="sng">
                <a:solidFill>
                  <a:srgbClr val="A7215E"/>
                </a:solidFill>
              </a:rPr>
              <a:t>inconscio</a:t>
            </a:r>
          </a:p>
        </p:txBody>
      </p:sp>
      <p:sp>
        <p:nvSpPr>
          <p:cNvPr id="11" name="Ovale 10"/>
          <p:cNvSpPr/>
          <p:nvPr/>
        </p:nvSpPr>
        <p:spPr>
          <a:xfrm>
            <a:off x="5643570" y="714356"/>
            <a:ext cx="2428892" cy="2428892"/>
          </a:xfrm>
          <a:prstGeom prst="ellipse">
            <a:avLst/>
          </a:prstGeom>
        </p:spPr>
        <p:style>
          <a:lnRef idx="1">
            <a:schemeClr val="accent4"/>
          </a:lnRef>
          <a:fillRef idx="2">
            <a:schemeClr val="accent4"/>
          </a:fillRef>
          <a:effectRef idx="1">
            <a:schemeClr val="accent4"/>
          </a:effectRef>
          <a:fontRef idx="minor">
            <a:schemeClr val="dk1"/>
          </a:fontRef>
        </p:style>
        <p:txBody>
          <a:bodyPr anchor="ctr"/>
          <a:lstStyle/>
          <a:p>
            <a:r>
              <a:rPr lang="it-IT" sz="2200" b="1" u="sng">
                <a:solidFill>
                  <a:srgbClr val="008080"/>
                </a:solidFill>
              </a:rPr>
              <a:t>IO</a:t>
            </a:r>
          </a:p>
        </p:txBody>
      </p:sp>
      <p:sp>
        <p:nvSpPr>
          <p:cNvPr id="13" name="Freccia a sinistra 12"/>
          <p:cNvSpPr/>
          <p:nvPr/>
        </p:nvSpPr>
        <p:spPr>
          <a:xfrm>
            <a:off x="2786050" y="928670"/>
            <a:ext cx="3286148" cy="714380"/>
          </a:xfrm>
          <a:prstGeom prst="leftArrow">
            <a:avLst/>
          </a:prstGeom>
          <a:gradFill flip="none" rotWithShape="1">
            <a:gsLst>
              <a:gs pos="0">
                <a:srgbClr val="FCEFC0">
                  <a:shade val="30000"/>
                  <a:satMod val="115000"/>
                </a:srgbClr>
              </a:gs>
              <a:gs pos="50000">
                <a:srgbClr val="FCEFC0">
                  <a:shade val="67500"/>
                  <a:satMod val="115000"/>
                </a:srgbClr>
              </a:gs>
              <a:gs pos="100000">
                <a:srgbClr val="FCEFC0">
                  <a:shade val="100000"/>
                  <a:satMod val="115000"/>
                </a:srgbClr>
              </a:gs>
            </a:gsLst>
            <a:path path="circle">
              <a:fillToRect r="100000" b="100000"/>
            </a:path>
            <a:tileRect l="-100000" t="-100000"/>
          </a:gradFill>
        </p:spPr>
        <p:style>
          <a:lnRef idx="2">
            <a:schemeClr val="accent2"/>
          </a:lnRef>
          <a:fillRef idx="1">
            <a:schemeClr val="lt1"/>
          </a:fillRef>
          <a:effectRef idx="0">
            <a:schemeClr val="accent2"/>
          </a:effectRef>
          <a:fontRef idx="minor">
            <a:schemeClr val="dk1"/>
          </a:fontRef>
        </p:style>
        <p:txBody>
          <a:bodyPr anchor="ctr"/>
          <a:lstStyle/>
          <a:p>
            <a:r>
              <a:rPr lang="it-IT" sz="1600">
                <a:solidFill>
                  <a:srgbClr val="C00000"/>
                </a:solidFill>
              </a:rPr>
              <a:t>Persona</a:t>
            </a:r>
          </a:p>
        </p:txBody>
      </p:sp>
      <p:sp>
        <p:nvSpPr>
          <p:cNvPr id="14" name="Freccia a destra 13"/>
          <p:cNvSpPr/>
          <p:nvPr/>
        </p:nvSpPr>
        <p:spPr>
          <a:xfrm>
            <a:off x="2928926" y="2285992"/>
            <a:ext cx="3214710" cy="714380"/>
          </a:xfrm>
          <a:prstGeom prst="rightArrow">
            <a:avLst/>
          </a:prstGeom>
          <a:gradFill flip="none" rotWithShape="1">
            <a:gsLst>
              <a:gs pos="0">
                <a:srgbClr val="FCEFC0">
                  <a:shade val="30000"/>
                  <a:satMod val="115000"/>
                </a:srgbClr>
              </a:gs>
              <a:gs pos="50000">
                <a:srgbClr val="FCEFC0">
                  <a:shade val="67500"/>
                  <a:satMod val="115000"/>
                </a:srgbClr>
              </a:gs>
              <a:gs pos="100000">
                <a:srgbClr val="FCEFC0">
                  <a:shade val="100000"/>
                  <a:satMod val="115000"/>
                </a:srgbClr>
              </a:gs>
            </a:gsLst>
            <a:path path="circle">
              <a:fillToRect l="100000" t="100000"/>
            </a:path>
            <a:tileRect r="-100000" b="-100000"/>
          </a:gradFill>
        </p:spPr>
        <p:style>
          <a:lnRef idx="2">
            <a:schemeClr val="accent2"/>
          </a:lnRef>
          <a:fillRef idx="1">
            <a:schemeClr val="lt1"/>
          </a:fillRef>
          <a:effectRef idx="0">
            <a:schemeClr val="accent2"/>
          </a:effectRef>
          <a:fontRef idx="minor">
            <a:schemeClr val="dk1"/>
          </a:fontRef>
        </p:style>
        <p:txBody>
          <a:bodyPr anchor="ctr"/>
          <a:lstStyle/>
          <a:p>
            <a:r>
              <a:rPr lang="it-IT" sz="1600">
                <a:solidFill>
                  <a:srgbClr val="C00000"/>
                </a:solidFill>
              </a:rPr>
              <a:t>Persona</a:t>
            </a:r>
          </a:p>
        </p:txBody>
      </p:sp>
      <p:sp>
        <p:nvSpPr>
          <p:cNvPr id="15" name="Rettangolo 14"/>
          <p:cNvSpPr/>
          <p:nvPr/>
        </p:nvSpPr>
        <p:spPr>
          <a:xfrm>
            <a:off x="1643042" y="2500306"/>
            <a:ext cx="1143008" cy="214314"/>
          </a:xfrm>
          <a:prstGeom prst="rect">
            <a:avLst/>
          </a:prstGeom>
          <a:ln/>
        </p:spPr>
        <p:style>
          <a:lnRef idx="1">
            <a:schemeClr val="accent2"/>
          </a:lnRef>
          <a:fillRef idx="2">
            <a:schemeClr val="accent2"/>
          </a:fillRef>
          <a:effectRef idx="1">
            <a:schemeClr val="accent2"/>
          </a:effectRef>
          <a:fontRef idx="minor">
            <a:schemeClr val="dk1"/>
          </a:fontRef>
        </p:style>
        <p:txBody>
          <a:bodyPr anchor="ctr"/>
          <a:lstStyle/>
          <a:p>
            <a:r>
              <a:rPr lang="en-US" sz="1400" i="1">
                <a:solidFill>
                  <a:srgbClr val="A7215E"/>
                </a:solidFill>
              </a:rPr>
              <a:t>collettivo</a:t>
            </a:r>
          </a:p>
        </p:txBody>
      </p:sp>
      <p:sp>
        <p:nvSpPr>
          <p:cNvPr id="16" name="Rettangolo 15"/>
          <p:cNvSpPr/>
          <p:nvPr/>
        </p:nvSpPr>
        <p:spPr>
          <a:xfrm>
            <a:off x="6215074" y="2500306"/>
            <a:ext cx="1143008" cy="214314"/>
          </a:xfrm>
          <a:prstGeom prst="rect">
            <a:avLst/>
          </a:prstGeom>
          <a:ln/>
        </p:spPr>
        <p:style>
          <a:lnRef idx="1">
            <a:schemeClr val="accent4"/>
          </a:lnRef>
          <a:fillRef idx="2">
            <a:schemeClr val="accent4"/>
          </a:fillRef>
          <a:effectRef idx="1">
            <a:schemeClr val="accent4"/>
          </a:effectRef>
          <a:fontRef idx="minor">
            <a:schemeClr val="dk1"/>
          </a:fontRef>
        </p:style>
        <p:txBody>
          <a:bodyPr anchor="ctr"/>
          <a:lstStyle/>
          <a:p>
            <a:r>
              <a:rPr lang="en-US" sz="1400" i="1">
                <a:solidFill>
                  <a:srgbClr val="A7215E"/>
                </a:solidFill>
              </a:rPr>
              <a:t>Animus</a:t>
            </a:r>
          </a:p>
        </p:txBody>
      </p:sp>
      <p:sp>
        <p:nvSpPr>
          <p:cNvPr id="17" name="Rettangolo 16"/>
          <p:cNvSpPr/>
          <p:nvPr/>
        </p:nvSpPr>
        <p:spPr>
          <a:xfrm>
            <a:off x="6143636" y="1142984"/>
            <a:ext cx="1143008" cy="214314"/>
          </a:xfrm>
          <a:prstGeom prst="rect">
            <a:avLst/>
          </a:prstGeom>
          <a:ln/>
        </p:spPr>
        <p:style>
          <a:lnRef idx="1">
            <a:schemeClr val="accent4"/>
          </a:lnRef>
          <a:fillRef idx="2">
            <a:schemeClr val="accent4"/>
          </a:fillRef>
          <a:effectRef idx="1">
            <a:schemeClr val="accent4"/>
          </a:effectRef>
          <a:fontRef idx="minor">
            <a:schemeClr val="dk1"/>
          </a:fontRef>
        </p:style>
        <p:txBody>
          <a:bodyPr anchor="ctr"/>
          <a:lstStyle/>
          <a:p>
            <a:r>
              <a:rPr lang="en-US" sz="1400" i="1">
                <a:solidFill>
                  <a:srgbClr val="A7215E"/>
                </a:solidFill>
                <a:sym typeface="Wingdings" pitchFamily="2" charset="2"/>
              </a:rPr>
              <a:t>Anima</a:t>
            </a:r>
            <a:endParaRPr lang="en-US" sz="1400" i="1">
              <a:solidFill>
                <a:srgbClr val="A7215E"/>
              </a:solidFill>
            </a:endParaRPr>
          </a:p>
        </p:txBody>
      </p:sp>
      <p:sp>
        <p:nvSpPr>
          <p:cNvPr id="18" name="Rettangolo 17"/>
          <p:cNvSpPr/>
          <p:nvPr/>
        </p:nvSpPr>
        <p:spPr>
          <a:xfrm>
            <a:off x="1571604" y="1214422"/>
            <a:ext cx="1143008" cy="214314"/>
          </a:xfrm>
          <a:prstGeom prst="rect">
            <a:avLst/>
          </a:prstGeom>
          <a:ln/>
        </p:spPr>
        <p:style>
          <a:lnRef idx="1">
            <a:schemeClr val="accent2"/>
          </a:lnRef>
          <a:fillRef idx="2">
            <a:schemeClr val="accent2"/>
          </a:fillRef>
          <a:effectRef idx="1">
            <a:schemeClr val="accent2"/>
          </a:effectRef>
          <a:fontRef idx="minor">
            <a:schemeClr val="dk1"/>
          </a:fontRef>
        </p:style>
        <p:txBody>
          <a:bodyPr anchor="ctr"/>
          <a:lstStyle/>
          <a:p>
            <a:r>
              <a:rPr lang="en-US" sz="1400" i="1">
                <a:solidFill>
                  <a:srgbClr val="A7215E"/>
                </a:solidFill>
              </a:rPr>
              <a:t>personale</a:t>
            </a:r>
          </a:p>
        </p:txBody>
      </p:sp>
      <p:sp>
        <p:nvSpPr>
          <p:cNvPr id="20" name="Rettangolo arrotondato 19"/>
          <p:cNvSpPr/>
          <p:nvPr/>
        </p:nvSpPr>
        <p:spPr>
          <a:xfrm>
            <a:off x="2857500" y="6000750"/>
            <a:ext cx="1285875" cy="428625"/>
          </a:xfrm>
          <a:prstGeom prst="roundRect">
            <a:avLst/>
          </a:prstGeom>
          <a:ln w="38100"/>
        </p:spPr>
        <p:style>
          <a:lnRef idx="2">
            <a:schemeClr val="accent2"/>
          </a:lnRef>
          <a:fillRef idx="1">
            <a:schemeClr val="lt1"/>
          </a:fillRef>
          <a:effectRef idx="0">
            <a:schemeClr val="accent2"/>
          </a:effectRef>
          <a:fontRef idx="minor">
            <a:schemeClr val="dk1"/>
          </a:fontRef>
        </p:style>
        <p:txBody>
          <a:bodyPr anchor="ctr"/>
          <a:lstStyle/>
          <a:p>
            <a:r>
              <a:rPr lang="it-IT" sz="1500" b="1">
                <a:solidFill>
                  <a:srgbClr val="A7215E"/>
                </a:solidFill>
              </a:rPr>
              <a:t>Intr. / Estr.</a:t>
            </a:r>
          </a:p>
        </p:txBody>
      </p:sp>
      <p:sp>
        <p:nvSpPr>
          <p:cNvPr id="21" name="Rettangolo arrotondato 20"/>
          <p:cNvSpPr/>
          <p:nvPr/>
        </p:nvSpPr>
        <p:spPr>
          <a:xfrm>
            <a:off x="4643438" y="6000750"/>
            <a:ext cx="1285875" cy="428625"/>
          </a:xfrm>
          <a:prstGeom prst="roundRect">
            <a:avLst/>
          </a:prstGeom>
          <a:ln w="38100"/>
        </p:spPr>
        <p:style>
          <a:lnRef idx="2">
            <a:schemeClr val="accent2"/>
          </a:lnRef>
          <a:fillRef idx="1">
            <a:schemeClr val="lt1"/>
          </a:fillRef>
          <a:effectRef idx="0">
            <a:schemeClr val="accent2"/>
          </a:effectRef>
          <a:fontRef idx="minor">
            <a:schemeClr val="dk1"/>
          </a:fontRef>
        </p:style>
        <p:txBody>
          <a:bodyPr anchor="ctr"/>
          <a:lstStyle/>
          <a:p>
            <a:endParaRPr lang="it-IT" sz="1500" b="1">
              <a:solidFill>
                <a:srgbClr val="A7215E"/>
              </a:solidFill>
            </a:endParaRPr>
          </a:p>
          <a:p>
            <a:r>
              <a:rPr lang="it-IT" sz="1500" b="1">
                <a:solidFill>
                  <a:srgbClr val="A7215E"/>
                </a:solidFill>
              </a:rPr>
              <a:t>I 2 principi		</a:t>
            </a:r>
          </a:p>
        </p:txBody>
      </p:sp>
      <p:sp>
        <p:nvSpPr>
          <p:cNvPr id="22" name="Rettangolo arrotondato 21"/>
          <p:cNvSpPr/>
          <p:nvPr/>
        </p:nvSpPr>
        <p:spPr>
          <a:xfrm>
            <a:off x="6429375" y="6000750"/>
            <a:ext cx="1285875" cy="428625"/>
          </a:xfrm>
          <a:prstGeom prst="roundRect">
            <a:avLst/>
          </a:prstGeom>
          <a:ln w="38100"/>
        </p:spPr>
        <p:style>
          <a:lnRef idx="2">
            <a:schemeClr val="accent2"/>
          </a:lnRef>
          <a:fillRef idx="1">
            <a:schemeClr val="lt1"/>
          </a:fillRef>
          <a:effectRef idx="0">
            <a:schemeClr val="accent2"/>
          </a:effectRef>
          <a:fontRef idx="minor">
            <a:schemeClr val="dk1"/>
          </a:fontRef>
        </p:style>
        <p:txBody>
          <a:bodyPr anchor="ctr"/>
          <a:lstStyle/>
          <a:p>
            <a:r>
              <a:rPr lang="it-IT" b="1">
                <a:solidFill>
                  <a:srgbClr val="A7215E"/>
                </a:solidFill>
              </a:rPr>
              <a:t>Autorealizzazione</a:t>
            </a:r>
          </a:p>
        </p:txBody>
      </p:sp>
      <p:sp>
        <p:nvSpPr>
          <p:cNvPr id="23" name="Freccia a destra con strisce 22"/>
          <p:cNvSpPr/>
          <p:nvPr/>
        </p:nvSpPr>
        <p:spPr>
          <a:xfrm>
            <a:off x="2500313" y="6072188"/>
            <a:ext cx="285750" cy="214312"/>
          </a:xfrm>
          <a:prstGeom prst="stripedRightArrow">
            <a:avLst/>
          </a:prstGeom>
          <a:solidFill>
            <a:srgbClr val="A7215E"/>
          </a:solidFill>
          <a:ln>
            <a:solidFill>
              <a:srgbClr val="A7215E"/>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endParaRPr lang="it-IT" sz="1800" dirty="0"/>
          </a:p>
        </p:txBody>
      </p:sp>
      <p:sp>
        <p:nvSpPr>
          <p:cNvPr id="26" name="Freccia a destra con strisce 25"/>
          <p:cNvSpPr/>
          <p:nvPr/>
        </p:nvSpPr>
        <p:spPr>
          <a:xfrm>
            <a:off x="4286250" y="6072188"/>
            <a:ext cx="285750" cy="214312"/>
          </a:xfrm>
          <a:prstGeom prst="stripedRightArrow">
            <a:avLst/>
          </a:prstGeom>
          <a:solidFill>
            <a:srgbClr val="A7215E"/>
          </a:solidFill>
          <a:ln>
            <a:solidFill>
              <a:srgbClr val="A7215E"/>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endParaRPr lang="it-IT" sz="1800" dirty="0"/>
          </a:p>
        </p:txBody>
      </p:sp>
      <p:sp>
        <p:nvSpPr>
          <p:cNvPr id="27" name="Freccia a destra con strisce 26"/>
          <p:cNvSpPr/>
          <p:nvPr/>
        </p:nvSpPr>
        <p:spPr>
          <a:xfrm>
            <a:off x="6072188" y="6072188"/>
            <a:ext cx="285750" cy="214312"/>
          </a:xfrm>
          <a:prstGeom prst="stripedRightArrow">
            <a:avLst/>
          </a:prstGeom>
          <a:solidFill>
            <a:srgbClr val="A7215E"/>
          </a:solidFill>
          <a:ln>
            <a:solidFill>
              <a:srgbClr val="A7215E"/>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endParaRPr lang="it-IT" sz="1800"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Luna">
  <a:themeElements>
    <a:clrScheme name="Personalizzato 6">
      <a:dk1>
        <a:sysClr val="windowText" lastClr="000000"/>
      </a:dk1>
      <a:lt1>
        <a:sysClr val="window" lastClr="FFFFFF"/>
      </a:lt1>
      <a:dk2>
        <a:srgbClr val="3B3B3B"/>
      </a:dk2>
      <a:lt2>
        <a:srgbClr val="D4D2D0"/>
      </a:lt2>
      <a:accent1>
        <a:srgbClr val="003296"/>
      </a:accent1>
      <a:accent2>
        <a:srgbClr val="A7215E"/>
      </a:accent2>
      <a:accent3>
        <a:srgbClr val="8D89A4"/>
      </a:accent3>
      <a:accent4>
        <a:srgbClr val="748560"/>
      </a:accent4>
      <a:accent5>
        <a:srgbClr val="9E9273"/>
      </a:accent5>
      <a:accent6>
        <a:srgbClr val="7E848D"/>
      </a:accent6>
      <a:hlink>
        <a:srgbClr val="00C8C3"/>
      </a:hlink>
      <a:folHlink>
        <a:srgbClr val="A116E0"/>
      </a:folHlink>
    </a:clrScheme>
    <a:fontScheme name="Galassia">
      <a:majorFont>
        <a:latin typeface="Rockwell"/>
        <a:ea typeface=""/>
        <a:cs typeface=""/>
        <a:font script="Grek" typeface="Cambria"/>
        <a:font script="Cyrl" typeface="Cambria"/>
        <a:font script="Jpan" typeface="HG明朝B"/>
        <a:font script="Hang" typeface="바탕"/>
        <a:font script="Hans" typeface="方正姚体"/>
        <a:font script="Hant" typeface="微軟正黑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Rockwell"/>
        <a:ea typeface=""/>
        <a:cs typeface=""/>
        <a:font script="Grek" typeface="Cambria"/>
        <a:font script="Cyrl" typeface="Cambria"/>
        <a:font script="Jpan" typeface="HG明朝B"/>
        <a:font script="Hang" typeface="바탕"/>
        <a:font script="Hans" typeface="方正姚体"/>
        <a:font script="Hant" typeface="標楷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Verve">
      <a:fillStyleLst>
        <a:solidFill>
          <a:schemeClr val="phClr"/>
        </a:solidFill>
        <a:gradFill rotWithShape="1">
          <a:gsLst>
            <a:gs pos="0">
              <a:schemeClr val="phClr">
                <a:tint val="10000"/>
                <a:satMod val="300000"/>
              </a:schemeClr>
            </a:gs>
            <a:gs pos="34000">
              <a:schemeClr val="phClr">
                <a:tint val="13500"/>
                <a:satMod val="250000"/>
              </a:schemeClr>
            </a:gs>
            <a:gs pos="100000">
              <a:schemeClr val="phClr">
                <a:tint val="60000"/>
                <a:satMod val="200000"/>
              </a:schemeClr>
            </a:gs>
          </a:gsLst>
          <a:path path="circle">
            <a:fillToRect l="50000" t="155000" r="50000" b="-55000"/>
          </a:path>
        </a:gradFill>
        <a:gradFill rotWithShape="1">
          <a:gsLst>
            <a:gs pos="0">
              <a:schemeClr val="phClr">
                <a:tint val="60000"/>
                <a:satMod val="160000"/>
              </a:schemeClr>
            </a:gs>
            <a:gs pos="46000">
              <a:schemeClr val="phClr">
                <a:tint val="86000"/>
                <a:satMod val="160000"/>
              </a:schemeClr>
            </a:gs>
            <a:gs pos="100000">
              <a:schemeClr val="phClr">
                <a:shade val="40000"/>
                <a:satMod val="160000"/>
              </a:schemeClr>
            </a:gs>
          </a:gsLst>
          <a:path path="circle">
            <a:fillToRect l="50000" t="155000" r="50000" b="-55000"/>
          </a:path>
        </a:gradFill>
      </a:fillStyleLst>
      <a:lnStyleLst>
        <a:ln w="9525" cap="flat" cmpd="sng" algn="ctr">
          <a:solidFill>
            <a:schemeClr val="phClr">
              <a:satMod val="12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63500" dist="25400" dir="14700000" algn="t" rotWithShape="0">
              <a:srgbClr val="000000">
                <a:alpha val="50000"/>
              </a:srgbClr>
            </a:outerShdw>
          </a:effectLst>
        </a:effectStyle>
        <a:effectStyle>
          <a:effectLst>
            <a:outerShdw blurRad="50800" dist="38100" dir="14700000" algn="t" rotWithShape="0">
              <a:srgbClr val="000000">
                <a:alpha val="60000"/>
              </a:srgbClr>
            </a:outerShdw>
          </a:effectLst>
        </a:effectStyle>
        <a:effectStyle>
          <a:effectLst>
            <a:outerShdw blurRad="50800" dist="38100" dir="14700000" algn="t" rotWithShape="0">
              <a:srgbClr val="000000">
                <a:alpha val="60000"/>
              </a:srgbClr>
            </a:outerShdw>
          </a:effectLst>
          <a:scene3d>
            <a:camera prst="orthographicFront" fov="0">
              <a:rot lat="0" lon="0" rev="0"/>
            </a:camera>
            <a:lightRig rig="contrasting" dir="t">
              <a:rot lat="0" lon="0" rev="3600000"/>
            </a:lightRig>
          </a:scene3d>
          <a:sp3d prstMaterial="plastic">
            <a:bevelT w="127000" h="38200" prst="relaxedInset"/>
            <a:contourClr>
              <a:schemeClr val="ph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Median</Template>
  <TotalTime>929</TotalTime>
  <Words>430</Words>
  <Application>Microsoft Office PowerPoint</Application>
  <PresentationFormat>Presentazione su schermo (4:3)</PresentationFormat>
  <Paragraphs>56</Paragraphs>
  <Slides>9</Slides>
  <Notes>0</Notes>
  <HiddenSlides>0</HiddenSlides>
  <MMClips>0</MMClips>
  <ScaleCrop>false</ScaleCrop>
  <HeadingPairs>
    <vt:vector size="6" baseType="variant">
      <vt:variant>
        <vt:lpstr>Caratteri utilizzati</vt:lpstr>
      </vt:variant>
      <vt:variant>
        <vt:i4>5</vt:i4>
      </vt:variant>
      <vt:variant>
        <vt:lpstr>Modello struttura</vt:lpstr>
      </vt:variant>
      <vt:variant>
        <vt:i4>6</vt:i4>
      </vt:variant>
      <vt:variant>
        <vt:lpstr>Titoli diapositive</vt:lpstr>
      </vt:variant>
      <vt:variant>
        <vt:i4>9</vt:i4>
      </vt:variant>
    </vt:vector>
  </HeadingPairs>
  <TitlesOfParts>
    <vt:vector size="20" baseType="lpstr">
      <vt:lpstr>Rockwell</vt:lpstr>
      <vt:lpstr>Arial</vt:lpstr>
      <vt:lpstr>Wingdings</vt:lpstr>
      <vt:lpstr>Wingdings 2</vt:lpstr>
      <vt:lpstr>Calibri</vt:lpstr>
      <vt:lpstr>Luna</vt:lpstr>
      <vt:lpstr>Luna</vt:lpstr>
      <vt:lpstr>Luna</vt:lpstr>
      <vt:lpstr>Luna</vt:lpstr>
      <vt:lpstr>Luna</vt:lpstr>
      <vt:lpstr>Luna</vt:lpstr>
      <vt:lpstr>Freud  - Jung</vt:lpstr>
      <vt:lpstr>Indice</vt:lpstr>
      <vt:lpstr>Dallo psicoanalista</vt:lpstr>
      <vt:lpstr>La tecnica in Freud</vt:lpstr>
      <vt:lpstr>Interpretazione!</vt:lpstr>
      <vt:lpstr>Interpretazione!</vt:lpstr>
      <vt:lpstr>Interpretazione!</vt:lpstr>
      <vt:lpstr>Sant’Anna, la Vergine e il bambino</vt:lpstr>
      <vt:lpstr>Diapositiva 9</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Diapositiva 1</dc:title>
  <dc:creator>rpp</dc:creator>
  <cp:lastModifiedBy>utente</cp:lastModifiedBy>
  <cp:revision>108</cp:revision>
  <dcterms:created xsi:type="dcterms:W3CDTF">2010-03-27T19:15:42Z</dcterms:created>
  <dcterms:modified xsi:type="dcterms:W3CDTF">2010-04-07T05:09:15Z</dcterms:modified>
</cp:coreProperties>
</file>